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マンションのイラスト</a:t>
            </a:r>
          </a:p>
        </p:txBody>
      </p:sp>
      <p:grpSp>
        <p:nvGrpSpPr>
          <p:cNvPr id="396" name="グループ化 395">
            <a:extLst>
              <a:ext uri="{FF2B5EF4-FFF2-40B4-BE49-F238E27FC236}">
                <a16:creationId xmlns:a16="http://schemas.microsoft.com/office/drawing/2014/main" id="{2E712904-2B3F-4F6B-BDCC-5D2F08EAF62C}"/>
              </a:ext>
            </a:extLst>
          </p:cNvPr>
          <p:cNvGrpSpPr/>
          <p:nvPr/>
        </p:nvGrpSpPr>
        <p:grpSpPr>
          <a:xfrm>
            <a:off x="741873" y="4578976"/>
            <a:ext cx="2557958" cy="1104528"/>
            <a:chOff x="5250179" y="506050"/>
            <a:chExt cx="4020340" cy="1735987"/>
          </a:xfrm>
        </p:grpSpPr>
        <p:sp>
          <p:nvSpPr>
            <p:cNvPr id="397" name="二等辺三角形 396">
              <a:extLst>
                <a:ext uri="{FF2B5EF4-FFF2-40B4-BE49-F238E27FC236}">
                  <a16:creationId xmlns:a16="http://schemas.microsoft.com/office/drawing/2014/main" id="{D659C081-8449-45CD-B1B7-CA8654E4B659}"/>
                </a:ext>
              </a:extLst>
            </p:cNvPr>
            <p:cNvSpPr/>
            <p:nvPr/>
          </p:nvSpPr>
          <p:spPr>
            <a:xfrm>
              <a:off x="5457244" y="810850"/>
              <a:ext cx="45719" cy="46765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二等辺三角形 397">
              <a:extLst>
                <a:ext uri="{FF2B5EF4-FFF2-40B4-BE49-F238E27FC236}">
                  <a16:creationId xmlns:a16="http://schemas.microsoft.com/office/drawing/2014/main" id="{6896989D-B96F-4C57-AC16-88946F9011C0}"/>
                </a:ext>
              </a:extLst>
            </p:cNvPr>
            <p:cNvSpPr/>
            <p:nvPr/>
          </p:nvSpPr>
          <p:spPr>
            <a:xfrm>
              <a:off x="9032294" y="791800"/>
              <a:ext cx="45719" cy="46765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>
              <a:extLst>
                <a:ext uri="{FF2B5EF4-FFF2-40B4-BE49-F238E27FC236}">
                  <a16:creationId xmlns:a16="http://schemas.microsoft.com/office/drawing/2014/main" id="{314B3842-2388-4946-9AEC-E5E55177F04E}"/>
                </a:ext>
              </a:extLst>
            </p:cNvPr>
            <p:cNvSpPr/>
            <p:nvPr/>
          </p:nvSpPr>
          <p:spPr>
            <a:xfrm>
              <a:off x="7508294" y="506050"/>
              <a:ext cx="45719" cy="46765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正方形/長方形 399">
              <a:extLst>
                <a:ext uri="{FF2B5EF4-FFF2-40B4-BE49-F238E27FC236}">
                  <a16:creationId xmlns:a16="http://schemas.microsoft.com/office/drawing/2014/main" id="{C54B08BD-97B8-43FE-A3AF-4DBA37027770}"/>
                </a:ext>
              </a:extLst>
            </p:cNvPr>
            <p:cNvSpPr/>
            <p:nvPr/>
          </p:nvSpPr>
          <p:spPr>
            <a:xfrm>
              <a:off x="8865021" y="901979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正方形/長方形 400">
              <a:extLst>
                <a:ext uri="{FF2B5EF4-FFF2-40B4-BE49-F238E27FC236}">
                  <a16:creationId xmlns:a16="http://schemas.microsoft.com/office/drawing/2014/main" id="{C0A548CE-CF70-4737-9468-F71E18269A22}"/>
                </a:ext>
              </a:extLst>
            </p:cNvPr>
            <p:cNvSpPr/>
            <p:nvPr/>
          </p:nvSpPr>
          <p:spPr>
            <a:xfrm>
              <a:off x="8929315" y="901979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正方形/長方形 401">
              <a:extLst>
                <a:ext uri="{FF2B5EF4-FFF2-40B4-BE49-F238E27FC236}">
                  <a16:creationId xmlns:a16="http://schemas.microsoft.com/office/drawing/2014/main" id="{13D7B8FC-81B2-4C72-ABF5-6392BE887E16}"/>
                </a:ext>
              </a:extLst>
            </p:cNvPr>
            <p:cNvSpPr/>
            <p:nvPr/>
          </p:nvSpPr>
          <p:spPr>
            <a:xfrm>
              <a:off x="8562603" y="901979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正方形/長方形 402">
              <a:extLst>
                <a:ext uri="{FF2B5EF4-FFF2-40B4-BE49-F238E27FC236}">
                  <a16:creationId xmlns:a16="http://schemas.microsoft.com/office/drawing/2014/main" id="{ECB591F1-D69D-41E3-B7AE-EA64EF9B86E5}"/>
                </a:ext>
              </a:extLst>
            </p:cNvPr>
            <p:cNvSpPr/>
            <p:nvPr/>
          </p:nvSpPr>
          <p:spPr>
            <a:xfrm>
              <a:off x="8626897" y="901979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楕円 403">
              <a:extLst>
                <a:ext uri="{FF2B5EF4-FFF2-40B4-BE49-F238E27FC236}">
                  <a16:creationId xmlns:a16="http://schemas.microsoft.com/office/drawing/2014/main" id="{F6C0837F-CEE9-497A-97AE-E78DE8F2C951}"/>
                </a:ext>
              </a:extLst>
            </p:cNvPr>
            <p:cNvSpPr/>
            <p:nvPr/>
          </p:nvSpPr>
          <p:spPr>
            <a:xfrm>
              <a:off x="6619119" y="715646"/>
              <a:ext cx="200250" cy="2002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5" name="楕円 404">
              <a:extLst>
                <a:ext uri="{FF2B5EF4-FFF2-40B4-BE49-F238E27FC236}">
                  <a16:creationId xmlns:a16="http://schemas.microsoft.com/office/drawing/2014/main" id="{DA104491-BB1F-4381-820C-F1DDE78C16FF}"/>
                </a:ext>
              </a:extLst>
            </p:cNvPr>
            <p:cNvSpPr/>
            <p:nvPr/>
          </p:nvSpPr>
          <p:spPr>
            <a:xfrm>
              <a:off x="6363417" y="726346"/>
              <a:ext cx="200250" cy="2002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B7068FD9-ECAB-426C-8820-07CF409F3D15}"/>
                </a:ext>
              </a:extLst>
            </p:cNvPr>
            <p:cNvGrpSpPr/>
            <p:nvPr/>
          </p:nvGrpSpPr>
          <p:grpSpPr>
            <a:xfrm>
              <a:off x="6361338" y="816900"/>
              <a:ext cx="455700" cy="145873"/>
              <a:chOff x="6395192" y="816900"/>
              <a:chExt cx="736922" cy="145873"/>
            </a:xfrm>
          </p:grpSpPr>
          <p:sp>
            <p:nvSpPr>
              <p:cNvPr id="472" name="正方形/長方形 471">
                <a:extLst>
                  <a:ext uri="{FF2B5EF4-FFF2-40B4-BE49-F238E27FC236}">
                    <a16:creationId xmlns:a16="http://schemas.microsoft.com/office/drawing/2014/main" id="{D9D10BEF-7EE7-4813-86E7-2AD8C4FCBDE9}"/>
                  </a:ext>
                </a:extLst>
              </p:cNvPr>
              <p:cNvSpPr/>
              <p:nvPr/>
            </p:nvSpPr>
            <p:spPr>
              <a:xfrm>
                <a:off x="7086395" y="816900"/>
                <a:ext cx="45719" cy="12682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正方形/長方形 472">
                <a:extLst>
                  <a:ext uri="{FF2B5EF4-FFF2-40B4-BE49-F238E27FC236}">
                    <a16:creationId xmlns:a16="http://schemas.microsoft.com/office/drawing/2014/main" id="{DA880508-0A74-4757-BEBA-84A7F4625991}"/>
                  </a:ext>
                </a:extLst>
              </p:cNvPr>
              <p:cNvSpPr/>
              <p:nvPr/>
            </p:nvSpPr>
            <p:spPr>
              <a:xfrm>
                <a:off x="6677582" y="816900"/>
                <a:ext cx="45719" cy="12682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正方形/長方形 473">
                <a:extLst>
                  <a:ext uri="{FF2B5EF4-FFF2-40B4-BE49-F238E27FC236}">
                    <a16:creationId xmlns:a16="http://schemas.microsoft.com/office/drawing/2014/main" id="{64257372-64CB-486F-9352-52AAB279C96A}"/>
                  </a:ext>
                </a:extLst>
              </p:cNvPr>
              <p:cNvSpPr/>
              <p:nvPr/>
            </p:nvSpPr>
            <p:spPr>
              <a:xfrm>
                <a:off x="6819409" y="816900"/>
                <a:ext cx="45719" cy="12682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正方形/長方形 474">
                <a:extLst>
                  <a:ext uri="{FF2B5EF4-FFF2-40B4-BE49-F238E27FC236}">
                    <a16:creationId xmlns:a16="http://schemas.microsoft.com/office/drawing/2014/main" id="{CD5C1B68-FCD9-4CEA-90FE-9A915F12846A}"/>
                  </a:ext>
                </a:extLst>
              </p:cNvPr>
              <p:cNvSpPr/>
              <p:nvPr/>
            </p:nvSpPr>
            <p:spPr>
              <a:xfrm>
                <a:off x="6395192" y="835950"/>
                <a:ext cx="45719" cy="12682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7" name="正方形/長方形 406">
              <a:extLst>
                <a:ext uri="{FF2B5EF4-FFF2-40B4-BE49-F238E27FC236}">
                  <a16:creationId xmlns:a16="http://schemas.microsoft.com/office/drawing/2014/main" id="{F3C65E39-6BC8-4773-845F-02964F1FC3FD}"/>
                </a:ext>
              </a:extLst>
            </p:cNvPr>
            <p:cNvSpPr/>
            <p:nvPr/>
          </p:nvSpPr>
          <p:spPr>
            <a:xfrm>
              <a:off x="5355223" y="909557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正方形/長方形 407">
              <a:extLst>
                <a:ext uri="{FF2B5EF4-FFF2-40B4-BE49-F238E27FC236}">
                  <a16:creationId xmlns:a16="http://schemas.microsoft.com/office/drawing/2014/main" id="{26D2E12C-54A6-49D6-8AAB-783FE1099900}"/>
                </a:ext>
              </a:extLst>
            </p:cNvPr>
            <p:cNvSpPr/>
            <p:nvPr/>
          </p:nvSpPr>
          <p:spPr>
            <a:xfrm>
              <a:off x="6927834" y="686937"/>
              <a:ext cx="662676" cy="15761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正方形/長方形 408">
              <a:extLst>
                <a:ext uri="{FF2B5EF4-FFF2-40B4-BE49-F238E27FC236}">
                  <a16:creationId xmlns:a16="http://schemas.microsoft.com/office/drawing/2014/main" id="{0B124DE3-D7A1-43B7-8125-EA9C26F135D4}"/>
                </a:ext>
              </a:extLst>
            </p:cNvPr>
            <p:cNvSpPr/>
            <p:nvPr/>
          </p:nvSpPr>
          <p:spPr>
            <a:xfrm>
              <a:off x="6869769" y="770979"/>
              <a:ext cx="778806" cy="225156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1AE77722-DC24-4A77-AA78-9AC8B74FED89}"/>
                </a:ext>
              </a:extLst>
            </p:cNvPr>
            <p:cNvSpPr/>
            <p:nvPr/>
          </p:nvSpPr>
          <p:spPr>
            <a:xfrm>
              <a:off x="5250179" y="901979"/>
              <a:ext cx="4006052" cy="193497"/>
            </a:xfrm>
            <a:custGeom>
              <a:avLst/>
              <a:gdLst>
                <a:gd name="connsiteX0" fmla="*/ 1469816 w 4006052"/>
                <a:gd name="connsiteY0" fmla="*/ 0 h 193497"/>
                <a:gd name="connsiteX1" fmla="*/ 2548167 w 4006052"/>
                <a:gd name="connsiteY1" fmla="*/ 0 h 193497"/>
                <a:gd name="connsiteX2" fmla="*/ 2548167 w 4006052"/>
                <a:gd name="connsiteY2" fmla="*/ 4342 h 193497"/>
                <a:gd name="connsiteX3" fmla="*/ 3470094 w 4006052"/>
                <a:gd name="connsiteY3" fmla="*/ 87932 h 193497"/>
                <a:gd name="connsiteX4" fmla="*/ 4006052 w 4006052"/>
                <a:gd name="connsiteY4" fmla="*/ 87932 h 193497"/>
                <a:gd name="connsiteX5" fmla="*/ 4006052 w 4006052"/>
                <a:gd name="connsiteY5" fmla="*/ 193496 h 193497"/>
                <a:gd name="connsiteX6" fmla="*/ 3470102 w 4006052"/>
                <a:gd name="connsiteY6" fmla="*/ 193496 h 193497"/>
                <a:gd name="connsiteX7" fmla="*/ 3470102 w 4006052"/>
                <a:gd name="connsiteY7" fmla="*/ 193497 h 193497"/>
                <a:gd name="connsiteX8" fmla="*/ 3470092 w 4006052"/>
                <a:gd name="connsiteY8" fmla="*/ 193496 h 193497"/>
                <a:gd name="connsiteX9" fmla="*/ 3465341 w 4006052"/>
                <a:gd name="connsiteY9" fmla="*/ 193496 h 193497"/>
                <a:gd name="connsiteX10" fmla="*/ 3465341 w 4006052"/>
                <a:gd name="connsiteY10" fmla="*/ 193145 h 193497"/>
                <a:gd name="connsiteX11" fmla="*/ 2540997 w 4006052"/>
                <a:gd name="connsiteY11" fmla="*/ 124867 h 193497"/>
                <a:gd name="connsiteX12" fmla="*/ 2540997 w 4006052"/>
                <a:gd name="connsiteY12" fmla="*/ 122699 h 193497"/>
                <a:gd name="connsiteX13" fmla="*/ 1469816 w 4006052"/>
                <a:gd name="connsiteY13" fmla="*/ 122699 h 193497"/>
                <a:gd name="connsiteX14" fmla="*/ 1469816 w 4006052"/>
                <a:gd name="connsiteY14" fmla="*/ 124867 h 193497"/>
                <a:gd name="connsiteX15" fmla="*/ 540710 w 4006052"/>
                <a:gd name="connsiteY15" fmla="*/ 193497 h 193497"/>
                <a:gd name="connsiteX16" fmla="*/ 540710 w 4006052"/>
                <a:gd name="connsiteY16" fmla="*/ 193496 h 193497"/>
                <a:gd name="connsiteX17" fmla="*/ 0 w 4006052"/>
                <a:gd name="connsiteY17" fmla="*/ 193496 h 193497"/>
                <a:gd name="connsiteX18" fmla="*/ 0 w 4006052"/>
                <a:gd name="connsiteY18" fmla="*/ 87932 h 193497"/>
                <a:gd name="connsiteX19" fmla="*/ 540711 w 4006052"/>
                <a:gd name="connsiteY19" fmla="*/ 87932 h 193497"/>
                <a:gd name="connsiteX20" fmla="*/ 540711 w 4006052"/>
                <a:gd name="connsiteY20" fmla="*/ 87933 h 193497"/>
                <a:gd name="connsiteX21" fmla="*/ 1469816 w 4006052"/>
                <a:gd name="connsiteY21" fmla="*/ 3692 h 19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06052" h="193497">
                  <a:moveTo>
                    <a:pt x="1469816" y="0"/>
                  </a:moveTo>
                  <a:lnTo>
                    <a:pt x="2548167" y="0"/>
                  </a:lnTo>
                  <a:lnTo>
                    <a:pt x="2548167" y="4342"/>
                  </a:lnTo>
                  <a:lnTo>
                    <a:pt x="3470094" y="87932"/>
                  </a:lnTo>
                  <a:lnTo>
                    <a:pt x="4006052" y="87932"/>
                  </a:lnTo>
                  <a:lnTo>
                    <a:pt x="4006052" y="193496"/>
                  </a:lnTo>
                  <a:lnTo>
                    <a:pt x="3470102" y="193496"/>
                  </a:lnTo>
                  <a:lnTo>
                    <a:pt x="3470102" y="193497"/>
                  </a:lnTo>
                  <a:lnTo>
                    <a:pt x="3470092" y="193496"/>
                  </a:lnTo>
                  <a:lnTo>
                    <a:pt x="3465341" y="193496"/>
                  </a:lnTo>
                  <a:lnTo>
                    <a:pt x="3465341" y="193145"/>
                  </a:lnTo>
                  <a:lnTo>
                    <a:pt x="2540997" y="124867"/>
                  </a:lnTo>
                  <a:lnTo>
                    <a:pt x="2540997" y="122699"/>
                  </a:lnTo>
                  <a:lnTo>
                    <a:pt x="1469816" y="122699"/>
                  </a:lnTo>
                  <a:lnTo>
                    <a:pt x="1469816" y="124867"/>
                  </a:lnTo>
                  <a:lnTo>
                    <a:pt x="540710" y="193497"/>
                  </a:lnTo>
                  <a:lnTo>
                    <a:pt x="540710" y="193496"/>
                  </a:lnTo>
                  <a:lnTo>
                    <a:pt x="0" y="193496"/>
                  </a:lnTo>
                  <a:lnTo>
                    <a:pt x="0" y="87932"/>
                  </a:lnTo>
                  <a:lnTo>
                    <a:pt x="540711" y="87932"/>
                  </a:lnTo>
                  <a:lnTo>
                    <a:pt x="540711" y="87933"/>
                  </a:lnTo>
                  <a:lnTo>
                    <a:pt x="1469816" y="3692"/>
                  </a:lnTo>
                  <a:close/>
                </a:path>
              </a:pathLst>
            </a:custGeom>
            <a:pattFill prst="dkVert">
              <a:fgClr>
                <a:schemeClr val="accent6">
                  <a:lumMod val="50000"/>
                </a:schemeClr>
              </a:fgClr>
              <a:bgClr>
                <a:srgbClr val="00B05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20422E1E-1AF3-4A5A-85B5-B341ECDBB9ED}"/>
                </a:ext>
              </a:extLst>
            </p:cNvPr>
            <p:cNvGrpSpPr/>
            <p:nvPr/>
          </p:nvGrpSpPr>
          <p:grpSpPr>
            <a:xfrm>
              <a:off x="5250180" y="926596"/>
              <a:ext cx="4020339" cy="1315441"/>
              <a:chOff x="792480" y="1509291"/>
              <a:chExt cx="7894183" cy="2582950"/>
            </a:xfrm>
          </p:grpSpPr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D933CC2C-1EB6-4A40-9F98-2F83C6C41661}"/>
                  </a:ext>
                </a:extLst>
              </p:cNvPr>
              <p:cNvGrpSpPr/>
              <p:nvPr/>
            </p:nvGrpSpPr>
            <p:grpSpPr>
              <a:xfrm flipH="1">
                <a:off x="5799637" y="1516540"/>
                <a:ext cx="2887026" cy="2560543"/>
                <a:chOff x="792480" y="1516540"/>
                <a:chExt cx="2887026" cy="2560543"/>
              </a:xfrm>
            </p:grpSpPr>
            <p:sp>
              <p:nvSpPr>
                <p:cNvPr id="455" name="正方形/長方形 127">
                  <a:extLst>
                    <a:ext uri="{FF2B5EF4-FFF2-40B4-BE49-F238E27FC236}">
                      <a16:creationId xmlns:a16="http://schemas.microsoft.com/office/drawing/2014/main" id="{6969ACB2-A100-405A-8580-95157B78E9A2}"/>
                    </a:ext>
                  </a:extLst>
                </p:cNvPr>
                <p:cNvSpPr/>
                <p:nvPr/>
              </p:nvSpPr>
              <p:spPr>
                <a:xfrm>
                  <a:off x="1854198" y="1633539"/>
                  <a:ext cx="1817688" cy="2315360"/>
                </a:xfrm>
                <a:custGeom>
                  <a:avLst/>
                  <a:gdLst>
                    <a:gd name="connsiteX0" fmla="*/ 0 w 1817688"/>
                    <a:gd name="connsiteY0" fmla="*/ 0 h 2091522"/>
                    <a:gd name="connsiteX1" fmla="*/ 1817688 w 1817688"/>
                    <a:gd name="connsiteY1" fmla="*/ 0 h 2091522"/>
                    <a:gd name="connsiteX2" fmla="*/ 1817688 w 1817688"/>
                    <a:gd name="connsiteY2" fmla="*/ 2091522 h 2091522"/>
                    <a:gd name="connsiteX3" fmla="*/ 0 w 1817688"/>
                    <a:gd name="connsiteY3" fmla="*/ 2091522 h 2091522"/>
                    <a:gd name="connsiteX4" fmla="*/ 0 w 1817688"/>
                    <a:gd name="connsiteY4" fmla="*/ 0 h 2091522"/>
                    <a:gd name="connsiteX0" fmla="*/ 0 w 1817688"/>
                    <a:gd name="connsiteY0" fmla="*/ 104775 h 2196297"/>
                    <a:gd name="connsiteX1" fmla="*/ 1817688 w 1817688"/>
                    <a:gd name="connsiteY1" fmla="*/ 0 h 2196297"/>
                    <a:gd name="connsiteX2" fmla="*/ 1817688 w 1817688"/>
                    <a:gd name="connsiteY2" fmla="*/ 2196297 h 2196297"/>
                    <a:gd name="connsiteX3" fmla="*/ 0 w 1817688"/>
                    <a:gd name="connsiteY3" fmla="*/ 2196297 h 2196297"/>
                    <a:gd name="connsiteX4" fmla="*/ 0 w 1817688"/>
                    <a:gd name="connsiteY4" fmla="*/ 104775 h 2196297"/>
                    <a:gd name="connsiteX0" fmla="*/ 0 w 1817688"/>
                    <a:gd name="connsiteY0" fmla="*/ 104775 h 2315360"/>
                    <a:gd name="connsiteX1" fmla="*/ 1817688 w 1817688"/>
                    <a:gd name="connsiteY1" fmla="*/ 0 h 2315360"/>
                    <a:gd name="connsiteX2" fmla="*/ 1812926 w 1817688"/>
                    <a:gd name="connsiteY2" fmla="*/ 2315360 h 2315360"/>
                    <a:gd name="connsiteX3" fmla="*/ 0 w 1817688"/>
                    <a:gd name="connsiteY3" fmla="*/ 2196297 h 2315360"/>
                    <a:gd name="connsiteX4" fmla="*/ 0 w 1817688"/>
                    <a:gd name="connsiteY4" fmla="*/ 104775 h 2315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7688" h="2315360">
                      <a:moveTo>
                        <a:pt x="0" y="104775"/>
                      </a:moveTo>
                      <a:lnTo>
                        <a:pt x="1817688" y="0"/>
                      </a:lnTo>
                      <a:cubicBezTo>
                        <a:pt x="1816101" y="771787"/>
                        <a:pt x="1814513" y="1543573"/>
                        <a:pt x="1812926" y="2315360"/>
                      </a:cubicBezTo>
                      <a:lnTo>
                        <a:pt x="0" y="2196297"/>
                      </a:lnTo>
                      <a:lnTo>
                        <a:pt x="0" y="104775"/>
                      </a:ln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正方形/長方形 455">
                  <a:extLst>
                    <a:ext uri="{FF2B5EF4-FFF2-40B4-BE49-F238E27FC236}">
                      <a16:creationId xmlns:a16="http://schemas.microsoft.com/office/drawing/2014/main" id="{B068BF01-B779-4172-9EC0-DC0316BCCB4D}"/>
                    </a:ext>
                  </a:extLst>
                </p:cNvPr>
                <p:cNvSpPr/>
                <p:nvPr/>
              </p:nvSpPr>
              <p:spPr>
                <a:xfrm>
                  <a:off x="912331" y="1738314"/>
                  <a:ext cx="940917" cy="2091522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AB89AEBE-0A4D-4477-B066-059C40FC94AA}"/>
                    </a:ext>
                  </a:extLst>
                </p:cNvPr>
                <p:cNvSpPr/>
                <p:nvPr/>
              </p:nvSpPr>
              <p:spPr>
                <a:xfrm>
                  <a:off x="1013931" y="1738314"/>
                  <a:ext cx="719619" cy="2091522"/>
                </a:xfrm>
                <a:custGeom>
                  <a:avLst/>
                  <a:gdLst>
                    <a:gd name="connsiteX0" fmla="*/ 660400 w 719619"/>
                    <a:gd name="connsiteY0" fmla="*/ 0 h 2091522"/>
                    <a:gd name="connsiteX1" fmla="*/ 719619 w 719619"/>
                    <a:gd name="connsiteY1" fmla="*/ 0 h 2091522"/>
                    <a:gd name="connsiteX2" fmla="*/ 719619 w 719619"/>
                    <a:gd name="connsiteY2" fmla="*/ 2091522 h 2091522"/>
                    <a:gd name="connsiteX3" fmla="*/ 660400 w 719619"/>
                    <a:gd name="connsiteY3" fmla="*/ 2091522 h 2091522"/>
                    <a:gd name="connsiteX4" fmla="*/ 495300 w 719619"/>
                    <a:gd name="connsiteY4" fmla="*/ 0 h 2091522"/>
                    <a:gd name="connsiteX5" fmla="*/ 554519 w 719619"/>
                    <a:gd name="connsiteY5" fmla="*/ 0 h 2091522"/>
                    <a:gd name="connsiteX6" fmla="*/ 554519 w 719619"/>
                    <a:gd name="connsiteY6" fmla="*/ 2091522 h 2091522"/>
                    <a:gd name="connsiteX7" fmla="*/ 495300 w 719619"/>
                    <a:gd name="connsiteY7" fmla="*/ 2091522 h 2091522"/>
                    <a:gd name="connsiteX8" fmla="*/ 165100 w 719619"/>
                    <a:gd name="connsiteY8" fmla="*/ 0 h 2091522"/>
                    <a:gd name="connsiteX9" fmla="*/ 224319 w 719619"/>
                    <a:gd name="connsiteY9" fmla="*/ 0 h 2091522"/>
                    <a:gd name="connsiteX10" fmla="*/ 224319 w 719619"/>
                    <a:gd name="connsiteY10" fmla="*/ 2091522 h 2091522"/>
                    <a:gd name="connsiteX11" fmla="*/ 165100 w 719619"/>
                    <a:gd name="connsiteY11" fmla="*/ 2091522 h 2091522"/>
                    <a:gd name="connsiteX12" fmla="*/ 0 w 719619"/>
                    <a:gd name="connsiteY12" fmla="*/ 0 h 2091522"/>
                    <a:gd name="connsiteX13" fmla="*/ 59219 w 719619"/>
                    <a:gd name="connsiteY13" fmla="*/ 0 h 2091522"/>
                    <a:gd name="connsiteX14" fmla="*/ 59219 w 719619"/>
                    <a:gd name="connsiteY14" fmla="*/ 2091522 h 2091522"/>
                    <a:gd name="connsiteX15" fmla="*/ 0 w 719619"/>
                    <a:gd name="connsiteY15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19619" h="2091522">
                      <a:moveTo>
                        <a:pt x="660400" y="0"/>
                      </a:moveTo>
                      <a:lnTo>
                        <a:pt x="719619" y="0"/>
                      </a:lnTo>
                      <a:lnTo>
                        <a:pt x="719619" y="2091522"/>
                      </a:lnTo>
                      <a:lnTo>
                        <a:pt x="660400" y="2091522"/>
                      </a:lnTo>
                      <a:close/>
                      <a:moveTo>
                        <a:pt x="495300" y="0"/>
                      </a:moveTo>
                      <a:lnTo>
                        <a:pt x="554519" y="0"/>
                      </a:lnTo>
                      <a:lnTo>
                        <a:pt x="554519" y="2091522"/>
                      </a:lnTo>
                      <a:lnTo>
                        <a:pt x="495300" y="2091522"/>
                      </a:lnTo>
                      <a:close/>
                      <a:moveTo>
                        <a:pt x="165100" y="0"/>
                      </a:moveTo>
                      <a:lnTo>
                        <a:pt x="224319" y="0"/>
                      </a:lnTo>
                      <a:lnTo>
                        <a:pt x="224319" y="2091522"/>
                      </a:lnTo>
                      <a:lnTo>
                        <a:pt x="16510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979D5A6C-744C-47E3-85FD-C90B0D234882}"/>
                    </a:ext>
                  </a:extLst>
                </p:cNvPr>
                <p:cNvSpPr/>
                <p:nvPr/>
              </p:nvSpPr>
              <p:spPr>
                <a:xfrm>
                  <a:off x="1953731" y="1738314"/>
                  <a:ext cx="1572901" cy="2091522"/>
                </a:xfrm>
                <a:custGeom>
                  <a:avLst/>
                  <a:gdLst>
                    <a:gd name="connsiteX0" fmla="*/ 1496219 w 1572901"/>
                    <a:gd name="connsiteY0" fmla="*/ 0 h 2091522"/>
                    <a:gd name="connsiteX1" fmla="*/ 1572901 w 1572901"/>
                    <a:gd name="connsiteY1" fmla="*/ 0 h 2091522"/>
                    <a:gd name="connsiteX2" fmla="*/ 1572901 w 1572901"/>
                    <a:gd name="connsiteY2" fmla="*/ 2091522 h 2091522"/>
                    <a:gd name="connsiteX3" fmla="*/ 1496219 w 1572901"/>
                    <a:gd name="connsiteY3" fmla="*/ 2091522 h 2091522"/>
                    <a:gd name="connsiteX4" fmla="*/ 1318419 w 1572901"/>
                    <a:gd name="connsiteY4" fmla="*/ 0 h 2091522"/>
                    <a:gd name="connsiteX5" fmla="*/ 1395101 w 1572901"/>
                    <a:gd name="connsiteY5" fmla="*/ 0 h 2091522"/>
                    <a:gd name="connsiteX6" fmla="*/ 1395101 w 1572901"/>
                    <a:gd name="connsiteY6" fmla="*/ 2091522 h 2091522"/>
                    <a:gd name="connsiteX7" fmla="*/ 1318419 w 1572901"/>
                    <a:gd name="connsiteY7" fmla="*/ 2091522 h 2091522"/>
                    <a:gd name="connsiteX8" fmla="*/ 1017900 w 1572901"/>
                    <a:gd name="connsiteY8" fmla="*/ 0 h 2091522"/>
                    <a:gd name="connsiteX9" fmla="*/ 1096170 w 1572901"/>
                    <a:gd name="connsiteY9" fmla="*/ 0 h 2091522"/>
                    <a:gd name="connsiteX10" fmla="*/ 1096170 w 1572901"/>
                    <a:gd name="connsiteY10" fmla="*/ 2091522 h 2091522"/>
                    <a:gd name="connsiteX11" fmla="*/ 1017900 w 1572901"/>
                    <a:gd name="connsiteY11" fmla="*/ 2091522 h 2091522"/>
                    <a:gd name="connsiteX12" fmla="*/ 843123 w 1572901"/>
                    <a:gd name="connsiteY12" fmla="*/ 0 h 2091522"/>
                    <a:gd name="connsiteX13" fmla="*/ 921393 w 1572901"/>
                    <a:gd name="connsiteY13" fmla="*/ 0 h 2091522"/>
                    <a:gd name="connsiteX14" fmla="*/ 921393 w 1572901"/>
                    <a:gd name="connsiteY14" fmla="*/ 2091522 h 2091522"/>
                    <a:gd name="connsiteX15" fmla="*/ 843123 w 1572901"/>
                    <a:gd name="connsiteY15" fmla="*/ 2091522 h 2091522"/>
                    <a:gd name="connsiteX16" fmla="*/ 584200 w 1572901"/>
                    <a:gd name="connsiteY16" fmla="*/ 0 h 2091522"/>
                    <a:gd name="connsiteX17" fmla="*/ 643419 w 1572901"/>
                    <a:gd name="connsiteY17" fmla="*/ 0 h 2091522"/>
                    <a:gd name="connsiteX18" fmla="*/ 643419 w 1572901"/>
                    <a:gd name="connsiteY18" fmla="*/ 2091522 h 2091522"/>
                    <a:gd name="connsiteX19" fmla="*/ 584200 w 1572901"/>
                    <a:gd name="connsiteY19" fmla="*/ 2091522 h 2091522"/>
                    <a:gd name="connsiteX20" fmla="*/ 425450 w 1572901"/>
                    <a:gd name="connsiteY20" fmla="*/ 0 h 2091522"/>
                    <a:gd name="connsiteX21" fmla="*/ 484669 w 1572901"/>
                    <a:gd name="connsiteY21" fmla="*/ 0 h 2091522"/>
                    <a:gd name="connsiteX22" fmla="*/ 484669 w 1572901"/>
                    <a:gd name="connsiteY22" fmla="*/ 2091522 h 2091522"/>
                    <a:gd name="connsiteX23" fmla="*/ 425450 w 1572901"/>
                    <a:gd name="connsiteY23" fmla="*/ 2091522 h 2091522"/>
                    <a:gd name="connsiteX24" fmla="*/ 158750 w 1572901"/>
                    <a:gd name="connsiteY24" fmla="*/ 0 h 2091522"/>
                    <a:gd name="connsiteX25" fmla="*/ 217969 w 1572901"/>
                    <a:gd name="connsiteY25" fmla="*/ 0 h 2091522"/>
                    <a:gd name="connsiteX26" fmla="*/ 217969 w 1572901"/>
                    <a:gd name="connsiteY26" fmla="*/ 2091522 h 2091522"/>
                    <a:gd name="connsiteX27" fmla="*/ 158750 w 1572901"/>
                    <a:gd name="connsiteY27" fmla="*/ 2091522 h 2091522"/>
                    <a:gd name="connsiteX28" fmla="*/ 0 w 1572901"/>
                    <a:gd name="connsiteY28" fmla="*/ 0 h 2091522"/>
                    <a:gd name="connsiteX29" fmla="*/ 59219 w 1572901"/>
                    <a:gd name="connsiteY29" fmla="*/ 0 h 2091522"/>
                    <a:gd name="connsiteX30" fmla="*/ 59219 w 1572901"/>
                    <a:gd name="connsiteY30" fmla="*/ 2091522 h 2091522"/>
                    <a:gd name="connsiteX31" fmla="*/ 0 w 1572901"/>
                    <a:gd name="connsiteY31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572901" h="2091522">
                      <a:moveTo>
                        <a:pt x="1496219" y="0"/>
                      </a:moveTo>
                      <a:lnTo>
                        <a:pt x="1572901" y="0"/>
                      </a:lnTo>
                      <a:lnTo>
                        <a:pt x="1572901" y="2091522"/>
                      </a:lnTo>
                      <a:lnTo>
                        <a:pt x="1496219" y="2091522"/>
                      </a:lnTo>
                      <a:close/>
                      <a:moveTo>
                        <a:pt x="1318419" y="0"/>
                      </a:moveTo>
                      <a:lnTo>
                        <a:pt x="1395101" y="0"/>
                      </a:lnTo>
                      <a:lnTo>
                        <a:pt x="1395101" y="2091522"/>
                      </a:lnTo>
                      <a:lnTo>
                        <a:pt x="1318419" y="2091522"/>
                      </a:lnTo>
                      <a:close/>
                      <a:moveTo>
                        <a:pt x="1017900" y="0"/>
                      </a:moveTo>
                      <a:lnTo>
                        <a:pt x="1096170" y="0"/>
                      </a:lnTo>
                      <a:lnTo>
                        <a:pt x="1096170" y="2091522"/>
                      </a:lnTo>
                      <a:lnTo>
                        <a:pt x="1017900" y="2091522"/>
                      </a:lnTo>
                      <a:close/>
                      <a:moveTo>
                        <a:pt x="843123" y="0"/>
                      </a:moveTo>
                      <a:lnTo>
                        <a:pt x="921393" y="0"/>
                      </a:lnTo>
                      <a:lnTo>
                        <a:pt x="921393" y="2091522"/>
                      </a:lnTo>
                      <a:lnTo>
                        <a:pt x="843123" y="2091522"/>
                      </a:lnTo>
                      <a:close/>
                      <a:moveTo>
                        <a:pt x="584200" y="0"/>
                      </a:moveTo>
                      <a:lnTo>
                        <a:pt x="643419" y="0"/>
                      </a:lnTo>
                      <a:lnTo>
                        <a:pt x="643419" y="2091522"/>
                      </a:lnTo>
                      <a:lnTo>
                        <a:pt x="584200" y="2091522"/>
                      </a:lnTo>
                      <a:close/>
                      <a:moveTo>
                        <a:pt x="425450" y="0"/>
                      </a:moveTo>
                      <a:lnTo>
                        <a:pt x="484669" y="0"/>
                      </a:lnTo>
                      <a:lnTo>
                        <a:pt x="484669" y="2091522"/>
                      </a:lnTo>
                      <a:lnTo>
                        <a:pt x="425450" y="2091522"/>
                      </a:lnTo>
                      <a:close/>
                      <a:moveTo>
                        <a:pt x="158750" y="0"/>
                      </a:moveTo>
                      <a:lnTo>
                        <a:pt x="217969" y="0"/>
                      </a:lnTo>
                      <a:lnTo>
                        <a:pt x="217969" y="2091522"/>
                      </a:lnTo>
                      <a:lnTo>
                        <a:pt x="15875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正方形/長方形 458">
                  <a:extLst>
                    <a:ext uri="{FF2B5EF4-FFF2-40B4-BE49-F238E27FC236}">
                      <a16:creationId xmlns:a16="http://schemas.microsoft.com/office/drawing/2014/main" id="{AC372D98-C6BC-4A7F-AAD4-570F127613EF}"/>
                    </a:ext>
                  </a:extLst>
                </p:cNvPr>
                <p:cNvSpPr/>
                <p:nvPr/>
              </p:nvSpPr>
              <p:spPr>
                <a:xfrm>
                  <a:off x="912811" y="1838325"/>
                  <a:ext cx="45719" cy="205740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正方形/長方形 459">
                  <a:extLst>
                    <a:ext uri="{FF2B5EF4-FFF2-40B4-BE49-F238E27FC236}">
                      <a16:creationId xmlns:a16="http://schemas.microsoft.com/office/drawing/2014/main" id="{73642B29-7FA8-4EBD-A18E-BB2906330B6E}"/>
                    </a:ext>
                  </a:extLst>
                </p:cNvPr>
                <p:cNvSpPr/>
                <p:nvPr/>
              </p:nvSpPr>
              <p:spPr>
                <a:xfrm>
                  <a:off x="1387792" y="1838325"/>
                  <a:ext cx="45719" cy="205740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正方形/長方形 460">
                  <a:extLst>
                    <a:ext uri="{FF2B5EF4-FFF2-40B4-BE49-F238E27FC236}">
                      <a16:creationId xmlns:a16="http://schemas.microsoft.com/office/drawing/2014/main" id="{F6C65DE0-3499-487B-80C5-E7C8388A4F0C}"/>
                    </a:ext>
                  </a:extLst>
                </p:cNvPr>
                <p:cNvSpPr/>
                <p:nvPr/>
              </p:nvSpPr>
              <p:spPr>
                <a:xfrm>
                  <a:off x="1333500" y="1838325"/>
                  <a:ext cx="76200" cy="20574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正方形/長方形 461">
                  <a:extLst>
                    <a:ext uri="{FF2B5EF4-FFF2-40B4-BE49-F238E27FC236}">
                      <a16:creationId xmlns:a16="http://schemas.microsoft.com/office/drawing/2014/main" id="{C4316C16-A7A7-4D8C-B641-C64A615BAA94}"/>
                    </a:ext>
                  </a:extLst>
                </p:cNvPr>
                <p:cNvSpPr/>
                <p:nvPr/>
              </p:nvSpPr>
              <p:spPr>
                <a:xfrm>
                  <a:off x="838200" y="1838325"/>
                  <a:ext cx="76200" cy="205740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正方形/長方形 462">
                  <a:extLst>
                    <a:ext uri="{FF2B5EF4-FFF2-40B4-BE49-F238E27FC236}">
                      <a16:creationId xmlns:a16="http://schemas.microsoft.com/office/drawing/2014/main" id="{D6DF1CA6-AC77-408F-B07C-36556BBDA2EC}"/>
                    </a:ext>
                  </a:extLst>
                </p:cNvPr>
                <p:cNvSpPr/>
                <p:nvPr/>
              </p:nvSpPr>
              <p:spPr>
                <a:xfrm>
                  <a:off x="1839275" y="1838325"/>
                  <a:ext cx="45719" cy="1976958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正方形/長方形 463">
                  <a:extLst>
                    <a:ext uri="{FF2B5EF4-FFF2-40B4-BE49-F238E27FC236}">
                      <a16:creationId xmlns:a16="http://schemas.microsoft.com/office/drawing/2014/main" id="{BC9AA6C9-9A04-43E2-995F-5B6E677759D0}"/>
                    </a:ext>
                  </a:extLst>
                </p:cNvPr>
                <p:cNvSpPr/>
                <p:nvPr/>
              </p:nvSpPr>
              <p:spPr>
                <a:xfrm>
                  <a:off x="2262187" y="1838325"/>
                  <a:ext cx="45719" cy="19769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正方形/長方形 464">
                  <a:extLst>
                    <a:ext uri="{FF2B5EF4-FFF2-40B4-BE49-F238E27FC236}">
                      <a16:creationId xmlns:a16="http://schemas.microsoft.com/office/drawing/2014/main" id="{7482351C-45C4-445A-93C0-8FC2F6A55B4B}"/>
                    </a:ext>
                  </a:extLst>
                </p:cNvPr>
                <p:cNvSpPr/>
                <p:nvPr/>
              </p:nvSpPr>
              <p:spPr>
                <a:xfrm>
                  <a:off x="3133725" y="1724025"/>
                  <a:ext cx="45719" cy="22055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正方形/長方形 465">
                  <a:extLst>
                    <a:ext uri="{FF2B5EF4-FFF2-40B4-BE49-F238E27FC236}">
                      <a16:creationId xmlns:a16="http://schemas.microsoft.com/office/drawing/2014/main" id="{26AC908E-8905-4624-85CD-83AB84146BAE}"/>
                    </a:ext>
                  </a:extLst>
                </p:cNvPr>
                <p:cNvSpPr/>
                <p:nvPr/>
              </p:nvSpPr>
              <p:spPr>
                <a:xfrm>
                  <a:off x="3633787" y="1700213"/>
                  <a:ext cx="45719" cy="2253182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正方形/長方形 466">
                  <a:extLst>
                    <a:ext uri="{FF2B5EF4-FFF2-40B4-BE49-F238E27FC236}">
                      <a16:creationId xmlns:a16="http://schemas.microsoft.com/office/drawing/2014/main" id="{A48E70CA-0466-4C54-853B-1053AB9A44CC}"/>
                    </a:ext>
                  </a:extLst>
                </p:cNvPr>
                <p:cNvSpPr/>
                <p:nvPr/>
              </p:nvSpPr>
              <p:spPr>
                <a:xfrm>
                  <a:off x="2667000" y="1724025"/>
                  <a:ext cx="45719" cy="22055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6ECE964F-A5D7-417F-A338-54ACB3EC107B}"/>
                    </a:ext>
                  </a:extLst>
                </p:cNvPr>
                <p:cNvSpPr/>
                <p:nvPr/>
              </p:nvSpPr>
              <p:spPr>
                <a:xfrm>
                  <a:off x="1854198" y="15165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5E8C7A0B-0BD0-458D-A789-A245587C6889}"/>
                    </a:ext>
                  </a:extLst>
                </p:cNvPr>
                <p:cNvSpPr/>
                <p:nvPr/>
              </p:nvSpPr>
              <p:spPr>
                <a:xfrm>
                  <a:off x="792480" y="16819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51F4AE54-206E-4064-8444-8D0F2500F35A}"/>
                    </a:ext>
                  </a:extLst>
                </p:cNvPr>
                <p:cNvSpPr/>
                <p:nvPr/>
              </p:nvSpPr>
              <p:spPr>
                <a:xfrm>
                  <a:off x="1854198" y="15419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25EC0D84-27CE-490B-9D8F-57EE626423EE}"/>
                    </a:ext>
                  </a:extLst>
                </p:cNvPr>
                <p:cNvSpPr/>
                <p:nvPr/>
              </p:nvSpPr>
              <p:spPr>
                <a:xfrm>
                  <a:off x="792480" y="17073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3" name="正方形/長方形 412">
                <a:extLst>
                  <a:ext uri="{FF2B5EF4-FFF2-40B4-BE49-F238E27FC236}">
                    <a16:creationId xmlns:a16="http://schemas.microsoft.com/office/drawing/2014/main" id="{9BDC0CD2-2A6E-400B-84CA-27D7D0CE4F49}"/>
                  </a:ext>
                </a:extLst>
              </p:cNvPr>
              <p:cNvSpPr/>
              <p:nvPr/>
            </p:nvSpPr>
            <p:spPr>
              <a:xfrm>
                <a:off x="3678555" y="1598192"/>
                <a:ext cx="2117408" cy="193722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8067DE2C-4F9A-4B33-ACD7-0A7695D1744B}"/>
                  </a:ext>
                </a:extLst>
              </p:cNvPr>
              <p:cNvSpPr/>
              <p:nvPr/>
            </p:nvSpPr>
            <p:spPr>
              <a:xfrm>
                <a:off x="3796024" y="1738314"/>
                <a:ext cx="1899925" cy="1790699"/>
              </a:xfrm>
              <a:custGeom>
                <a:avLst/>
                <a:gdLst>
                  <a:gd name="connsiteX0" fmla="*/ 1816100 w 1899925"/>
                  <a:gd name="connsiteY0" fmla="*/ 0 h 1790699"/>
                  <a:gd name="connsiteX1" fmla="*/ 1899925 w 1899925"/>
                  <a:gd name="connsiteY1" fmla="*/ 0 h 1790699"/>
                  <a:gd name="connsiteX2" fmla="*/ 1899925 w 1899925"/>
                  <a:gd name="connsiteY2" fmla="*/ 1790699 h 1790699"/>
                  <a:gd name="connsiteX3" fmla="*/ 1816100 w 1899925"/>
                  <a:gd name="connsiteY3" fmla="*/ 1790699 h 1790699"/>
                  <a:gd name="connsiteX4" fmla="*/ 1609725 w 1899925"/>
                  <a:gd name="connsiteY4" fmla="*/ 0 h 1790699"/>
                  <a:gd name="connsiteX5" fmla="*/ 1693550 w 1899925"/>
                  <a:gd name="connsiteY5" fmla="*/ 0 h 1790699"/>
                  <a:gd name="connsiteX6" fmla="*/ 1693550 w 1899925"/>
                  <a:gd name="connsiteY6" fmla="*/ 1790699 h 1790699"/>
                  <a:gd name="connsiteX7" fmla="*/ 1609725 w 1899925"/>
                  <a:gd name="connsiteY7" fmla="*/ 1790699 h 1790699"/>
                  <a:gd name="connsiteX8" fmla="*/ 1258888 w 1899925"/>
                  <a:gd name="connsiteY8" fmla="*/ 0 h 1790699"/>
                  <a:gd name="connsiteX9" fmla="*/ 1342713 w 1899925"/>
                  <a:gd name="connsiteY9" fmla="*/ 0 h 1790699"/>
                  <a:gd name="connsiteX10" fmla="*/ 1342713 w 1899925"/>
                  <a:gd name="connsiteY10" fmla="*/ 1790699 h 1790699"/>
                  <a:gd name="connsiteX11" fmla="*/ 1258888 w 1899925"/>
                  <a:gd name="connsiteY11" fmla="*/ 1790699 h 1790699"/>
                  <a:gd name="connsiteX12" fmla="*/ 1052513 w 1899925"/>
                  <a:gd name="connsiteY12" fmla="*/ 0 h 1790699"/>
                  <a:gd name="connsiteX13" fmla="*/ 1136338 w 1899925"/>
                  <a:gd name="connsiteY13" fmla="*/ 0 h 1790699"/>
                  <a:gd name="connsiteX14" fmla="*/ 1136338 w 1899925"/>
                  <a:gd name="connsiteY14" fmla="*/ 1790699 h 1790699"/>
                  <a:gd name="connsiteX15" fmla="*/ 1052513 w 1899925"/>
                  <a:gd name="connsiteY15" fmla="*/ 1790699 h 1790699"/>
                  <a:gd name="connsiteX16" fmla="*/ 768350 w 1899925"/>
                  <a:gd name="connsiteY16" fmla="*/ 0 h 1790699"/>
                  <a:gd name="connsiteX17" fmla="*/ 852175 w 1899925"/>
                  <a:gd name="connsiteY17" fmla="*/ 0 h 1790699"/>
                  <a:gd name="connsiteX18" fmla="*/ 852175 w 1899925"/>
                  <a:gd name="connsiteY18" fmla="*/ 1790699 h 1790699"/>
                  <a:gd name="connsiteX19" fmla="*/ 768350 w 1899925"/>
                  <a:gd name="connsiteY19" fmla="*/ 1790699 h 1790699"/>
                  <a:gd name="connsiteX20" fmla="*/ 561975 w 1899925"/>
                  <a:gd name="connsiteY20" fmla="*/ 0 h 1790699"/>
                  <a:gd name="connsiteX21" fmla="*/ 645800 w 1899925"/>
                  <a:gd name="connsiteY21" fmla="*/ 0 h 1790699"/>
                  <a:gd name="connsiteX22" fmla="*/ 645800 w 1899925"/>
                  <a:gd name="connsiteY22" fmla="*/ 1790699 h 1790699"/>
                  <a:gd name="connsiteX23" fmla="*/ 561975 w 1899925"/>
                  <a:gd name="connsiteY23" fmla="*/ 1790699 h 1790699"/>
                  <a:gd name="connsiteX24" fmla="*/ 206375 w 1899925"/>
                  <a:gd name="connsiteY24" fmla="*/ 0 h 1790699"/>
                  <a:gd name="connsiteX25" fmla="*/ 290200 w 1899925"/>
                  <a:gd name="connsiteY25" fmla="*/ 0 h 1790699"/>
                  <a:gd name="connsiteX26" fmla="*/ 290200 w 1899925"/>
                  <a:gd name="connsiteY26" fmla="*/ 1790699 h 1790699"/>
                  <a:gd name="connsiteX27" fmla="*/ 206375 w 1899925"/>
                  <a:gd name="connsiteY27" fmla="*/ 1790699 h 1790699"/>
                  <a:gd name="connsiteX28" fmla="*/ 0 w 1899925"/>
                  <a:gd name="connsiteY28" fmla="*/ 0 h 1790699"/>
                  <a:gd name="connsiteX29" fmla="*/ 83825 w 1899925"/>
                  <a:gd name="connsiteY29" fmla="*/ 0 h 1790699"/>
                  <a:gd name="connsiteX30" fmla="*/ 83825 w 1899925"/>
                  <a:gd name="connsiteY30" fmla="*/ 1790699 h 1790699"/>
                  <a:gd name="connsiteX31" fmla="*/ 0 w 1899925"/>
                  <a:gd name="connsiteY31" fmla="*/ 1790699 h 1790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99925" h="1790699">
                    <a:moveTo>
                      <a:pt x="1816100" y="0"/>
                    </a:moveTo>
                    <a:lnTo>
                      <a:pt x="1899925" y="0"/>
                    </a:lnTo>
                    <a:lnTo>
                      <a:pt x="1899925" y="1790699"/>
                    </a:lnTo>
                    <a:lnTo>
                      <a:pt x="1816100" y="1790699"/>
                    </a:lnTo>
                    <a:close/>
                    <a:moveTo>
                      <a:pt x="1609725" y="0"/>
                    </a:moveTo>
                    <a:lnTo>
                      <a:pt x="1693550" y="0"/>
                    </a:lnTo>
                    <a:lnTo>
                      <a:pt x="1693550" y="1790699"/>
                    </a:lnTo>
                    <a:lnTo>
                      <a:pt x="1609725" y="1790699"/>
                    </a:lnTo>
                    <a:close/>
                    <a:moveTo>
                      <a:pt x="1258888" y="0"/>
                    </a:moveTo>
                    <a:lnTo>
                      <a:pt x="1342713" y="0"/>
                    </a:lnTo>
                    <a:lnTo>
                      <a:pt x="1342713" y="1790699"/>
                    </a:lnTo>
                    <a:lnTo>
                      <a:pt x="1258888" y="1790699"/>
                    </a:lnTo>
                    <a:close/>
                    <a:moveTo>
                      <a:pt x="1052513" y="0"/>
                    </a:moveTo>
                    <a:lnTo>
                      <a:pt x="1136338" y="0"/>
                    </a:lnTo>
                    <a:lnTo>
                      <a:pt x="1136338" y="1790699"/>
                    </a:lnTo>
                    <a:lnTo>
                      <a:pt x="1052513" y="1790699"/>
                    </a:lnTo>
                    <a:close/>
                    <a:moveTo>
                      <a:pt x="768350" y="0"/>
                    </a:moveTo>
                    <a:lnTo>
                      <a:pt x="852175" y="0"/>
                    </a:lnTo>
                    <a:lnTo>
                      <a:pt x="852175" y="1790699"/>
                    </a:lnTo>
                    <a:lnTo>
                      <a:pt x="768350" y="1790699"/>
                    </a:lnTo>
                    <a:close/>
                    <a:moveTo>
                      <a:pt x="561975" y="0"/>
                    </a:moveTo>
                    <a:lnTo>
                      <a:pt x="645800" y="0"/>
                    </a:lnTo>
                    <a:lnTo>
                      <a:pt x="645800" y="1790699"/>
                    </a:lnTo>
                    <a:lnTo>
                      <a:pt x="561975" y="1790699"/>
                    </a:lnTo>
                    <a:close/>
                    <a:moveTo>
                      <a:pt x="206375" y="0"/>
                    </a:moveTo>
                    <a:lnTo>
                      <a:pt x="290200" y="0"/>
                    </a:lnTo>
                    <a:lnTo>
                      <a:pt x="290200" y="1790699"/>
                    </a:lnTo>
                    <a:lnTo>
                      <a:pt x="206375" y="1790699"/>
                    </a:lnTo>
                    <a:close/>
                    <a:moveTo>
                      <a:pt x="0" y="0"/>
                    </a:moveTo>
                    <a:lnTo>
                      <a:pt x="83825" y="0"/>
                    </a:lnTo>
                    <a:lnTo>
                      <a:pt x="83825" y="1790699"/>
                    </a:lnTo>
                    <a:lnTo>
                      <a:pt x="0" y="1790699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正方形/長方形 414">
                <a:extLst>
                  <a:ext uri="{FF2B5EF4-FFF2-40B4-BE49-F238E27FC236}">
                    <a16:creationId xmlns:a16="http://schemas.microsoft.com/office/drawing/2014/main" id="{CBA17F0E-59EE-444D-AED4-E6E153CB8993}"/>
                  </a:ext>
                </a:extLst>
              </p:cNvPr>
              <p:cNvSpPr/>
              <p:nvPr/>
            </p:nvSpPr>
            <p:spPr>
              <a:xfrm>
                <a:off x="3678555" y="3645326"/>
                <a:ext cx="2117408" cy="43618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正方形/長方形 415">
                <a:extLst>
                  <a:ext uri="{FF2B5EF4-FFF2-40B4-BE49-F238E27FC236}">
                    <a16:creationId xmlns:a16="http://schemas.microsoft.com/office/drawing/2014/main" id="{A1AA835F-86BF-41BD-96D1-13DD561EA033}"/>
                  </a:ext>
                </a:extLst>
              </p:cNvPr>
              <p:cNvSpPr/>
              <p:nvPr/>
            </p:nvSpPr>
            <p:spPr>
              <a:xfrm>
                <a:off x="4335780" y="3755973"/>
                <a:ext cx="802958" cy="32124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正方形/長方形 416">
                <a:extLst>
                  <a:ext uri="{FF2B5EF4-FFF2-40B4-BE49-F238E27FC236}">
                    <a16:creationId xmlns:a16="http://schemas.microsoft.com/office/drawing/2014/main" id="{F4658569-4DDC-4093-AFCF-911E450CE562}"/>
                  </a:ext>
                </a:extLst>
              </p:cNvPr>
              <p:cNvSpPr/>
              <p:nvPr/>
            </p:nvSpPr>
            <p:spPr>
              <a:xfrm>
                <a:off x="3825555" y="3755973"/>
                <a:ext cx="434977" cy="32124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正方形/長方形 417">
                <a:extLst>
                  <a:ext uri="{FF2B5EF4-FFF2-40B4-BE49-F238E27FC236}">
                    <a16:creationId xmlns:a16="http://schemas.microsoft.com/office/drawing/2014/main" id="{F7A4D043-B9F9-499A-BF62-5C49E8DE21EA}"/>
                  </a:ext>
                </a:extLst>
              </p:cNvPr>
              <p:cNvSpPr/>
              <p:nvPr/>
            </p:nvSpPr>
            <p:spPr>
              <a:xfrm>
                <a:off x="5211395" y="3755973"/>
                <a:ext cx="434977" cy="32124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124CE552-5E40-4C17-AB9C-5374EF535F45}"/>
                  </a:ext>
                </a:extLst>
              </p:cNvPr>
              <p:cNvSpPr/>
              <p:nvPr/>
            </p:nvSpPr>
            <p:spPr>
              <a:xfrm>
                <a:off x="4408667" y="3756785"/>
                <a:ext cx="71000" cy="33545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正方形/長方形 419">
                <a:extLst>
                  <a:ext uri="{FF2B5EF4-FFF2-40B4-BE49-F238E27FC236}">
                    <a16:creationId xmlns:a16="http://schemas.microsoft.com/office/drawing/2014/main" id="{1AA09D72-790B-4D80-A8AC-D63E74427FFA}"/>
                  </a:ext>
                </a:extLst>
              </p:cNvPr>
              <p:cNvSpPr/>
              <p:nvPr/>
            </p:nvSpPr>
            <p:spPr>
              <a:xfrm>
                <a:off x="5003445" y="3756785"/>
                <a:ext cx="71000" cy="33545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A9A8547D-5CB9-4EB7-8C68-B3139362342E}"/>
                  </a:ext>
                </a:extLst>
              </p:cNvPr>
              <p:cNvGrpSpPr/>
              <p:nvPr/>
            </p:nvGrpSpPr>
            <p:grpSpPr>
              <a:xfrm>
                <a:off x="792480" y="1516540"/>
                <a:ext cx="2887026" cy="2560543"/>
                <a:chOff x="792480" y="1516540"/>
                <a:chExt cx="2887026" cy="2560543"/>
              </a:xfrm>
            </p:grpSpPr>
            <p:sp>
              <p:nvSpPr>
                <p:cNvPr id="438" name="正方形/長方形 127">
                  <a:extLst>
                    <a:ext uri="{FF2B5EF4-FFF2-40B4-BE49-F238E27FC236}">
                      <a16:creationId xmlns:a16="http://schemas.microsoft.com/office/drawing/2014/main" id="{B1B6FF17-5FD6-42D2-AFDA-CF9C7C1056A7}"/>
                    </a:ext>
                  </a:extLst>
                </p:cNvPr>
                <p:cNvSpPr/>
                <p:nvPr/>
              </p:nvSpPr>
              <p:spPr>
                <a:xfrm>
                  <a:off x="1854198" y="1633539"/>
                  <a:ext cx="1817688" cy="2315360"/>
                </a:xfrm>
                <a:custGeom>
                  <a:avLst/>
                  <a:gdLst>
                    <a:gd name="connsiteX0" fmla="*/ 0 w 1817688"/>
                    <a:gd name="connsiteY0" fmla="*/ 0 h 2091522"/>
                    <a:gd name="connsiteX1" fmla="*/ 1817688 w 1817688"/>
                    <a:gd name="connsiteY1" fmla="*/ 0 h 2091522"/>
                    <a:gd name="connsiteX2" fmla="*/ 1817688 w 1817688"/>
                    <a:gd name="connsiteY2" fmla="*/ 2091522 h 2091522"/>
                    <a:gd name="connsiteX3" fmla="*/ 0 w 1817688"/>
                    <a:gd name="connsiteY3" fmla="*/ 2091522 h 2091522"/>
                    <a:gd name="connsiteX4" fmla="*/ 0 w 1817688"/>
                    <a:gd name="connsiteY4" fmla="*/ 0 h 2091522"/>
                    <a:gd name="connsiteX0" fmla="*/ 0 w 1817688"/>
                    <a:gd name="connsiteY0" fmla="*/ 104775 h 2196297"/>
                    <a:gd name="connsiteX1" fmla="*/ 1817688 w 1817688"/>
                    <a:gd name="connsiteY1" fmla="*/ 0 h 2196297"/>
                    <a:gd name="connsiteX2" fmla="*/ 1817688 w 1817688"/>
                    <a:gd name="connsiteY2" fmla="*/ 2196297 h 2196297"/>
                    <a:gd name="connsiteX3" fmla="*/ 0 w 1817688"/>
                    <a:gd name="connsiteY3" fmla="*/ 2196297 h 2196297"/>
                    <a:gd name="connsiteX4" fmla="*/ 0 w 1817688"/>
                    <a:gd name="connsiteY4" fmla="*/ 104775 h 2196297"/>
                    <a:gd name="connsiteX0" fmla="*/ 0 w 1817688"/>
                    <a:gd name="connsiteY0" fmla="*/ 104775 h 2315360"/>
                    <a:gd name="connsiteX1" fmla="*/ 1817688 w 1817688"/>
                    <a:gd name="connsiteY1" fmla="*/ 0 h 2315360"/>
                    <a:gd name="connsiteX2" fmla="*/ 1812926 w 1817688"/>
                    <a:gd name="connsiteY2" fmla="*/ 2315360 h 2315360"/>
                    <a:gd name="connsiteX3" fmla="*/ 0 w 1817688"/>
                    <a:gd name="connsiteY3" fmla="*/ 2196297 h 2315360"/>
                    <a:gd name="connsiteX4" fmla="*/ 0 w 1817688"/>
                    <a:gd name="connsiteY4" fmla="*/ 104775 h 2315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7688" h="2315360">
                      <a:moveTo>
                        <a:pt x="0" y="104775"/>
                      </a:moveTo>
                      <a:lnTo>
                        <a:pt x="1817688" y="0"/>
                      </a:lnTo>
                      <a:cubicBezTo>
                        <a:pt x="1816101" y="771787"/>
                        <a:pt x="1814513" y="1543573"/>
                        <a:pt x="1812926" y="2315360"/>
                      </a:cubicBezTo>
                      <a:lnTo>
                        <a:pt x="0" y="2196297"/>
                      </a:lnTo>
                      <a:lnTo>
                        <a:pt x="0" y="1047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正方形/長方形 438">
                  <a:extLst>
                    <a:ext uri="{FF2B5EF4-FFF2-40B4-BE49-F238E27FC236}">
                      <a16:creationId xmlns:a16="http://schemas.microsoft.com/office/drawing/2014/main" id="{30EFF409-6F5E-4B6F-839B-D0C586631ED0}"/>
                    </a:ext>
                  </a:extLst>
                </p:cNvPr>
                <p:cNvSpPr/>
                <p:nvPr/>
              </p:nvSpPr>
              <p:spPr>
                <a:xfrm>
                  <a:off x="912331" y="1738314"/>
                  <a:ext cx="940917" cy="2091522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37C92C49-1DF5-4345-BC4F-C9298D6B9E4C}"/>
                    </a:ext>
                  </a:extLst>
                </p:cNvPr>
                <p:cNvSpPr/>
                <p:nvPr/>
              </p:nvSpPr>
              <p:spPr>
                <a:xfrm>
                  <a:off x="1013931" y="1738314"/>
                  <a:ext cx="719619" cy="2091522"/>
                </a:xfrm>
                <a:custGeom>
                  <a:avLst/>
                  <a:gdLst>
                    <a:gd name="connsiteX0" fmla="*/ 660400 w 719619"/>
                    <a:gd name="connsiteY0" fmla="*/ 0 h 2091522"/>
                    <a:gd name="connsiteX1" fmla="*/ 719619 w 719619"/>
                    <a:gd name="connsiteY1" fmla="*/ 0 h 2091522"/>
                    <a:gd name="connsiteX2" fmla="*/ 719619 w 719619"/>
                    <a:gd name="connsiteY2" fmla="*/ 2091522 h 2091522"/>
                    <a:gd name="connsiteX3" fmla="*/ 660400 w 719619"/>
                    <a:gd name="connsiteY3" fmla="*/ 2091522 h 2091522"/>
                    <a:gd name="connsiteX4" fmla="*/ 495300 w 719619"/>
                    <a:gd name="connsiteY4" fmla="*/ 0 h 2091522"/>
                    <a:gd name="connsiteX5" fmla="*/ 554519 w 719619"/>
                    <a:gd name="connsiteY5" fmla="*/ 0 h 2091522"/>
                    <a:gd name="connsiteX6" fmla="*/ 554519 w 719619"/>
                    <a:gd name="connsiteY6" fmla="*/ 2091522 h 2091522"/>
                    <a:gd name="connsiteX7" fmla="*/ 495300 w 719619"/>
                    <a:gd name="connsiteY7" fmla="*/ 2091522 h 2091522"/>
                    <a:gd name="connsiteX8" fmla="*/ 165100 w 719619"/>
                    <a:gd name="connsiteY8" fmla="*/ 0 h 2091522"/>
                    <a:gd name="connsiteX9" fmla="*/ 224319 w 719619"/>
                    <a:gd name="connsiteY9" fmla="*/ 0 h 2091522"/>
                    <a:gd name="connsiteX10" fmla="*/ 224319 w 719619"/>
                    <a:gd name="connsiteY10" fmla="*/ 2091522 h 2091522"/>
                    <a:gd name="connsiteX11" fmla="*/ 165100 w 719619"/>
                    <a:gd name="connsiteY11" fmla="*/ 2091522 h 2091522"/>
                    <a:gd name="connsiteX12" fmla="*/ 0 w 719619"/>
                    <a:gd name="connsiteY12" fmla="*/ 0 h 2091522"/>
                    <a:gd name="connsiteX13" fmla="*/ 59219 w 719619"/>
                    <a:gd name="connsiteY13" fmla="*/ 0 h 2091522"/>
                    <a:gd name="connsiteX14" fmla="*/ 59219 w 719619"/>
                    <a:gd name="connsiteY14" fmla="*/ 2091522 h 2091522"/>
                    <a:gd name="connsiteX15" fmla="*/ 0 w 719619"/>
                    <a:gd name="connsiteY15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19619" h="2091522">
                      <a:moveTo>
                        <a:pt x="660400" y="0"/>
                      </a:moveTo>
                      <a:lnTo>
                        <a:pt x="719619" y="0"/>
                      </a:lnTo>
                      <a:lnTo>
                        <a:pt x="719619" y="2091522"/>
                      </a:lnTo>
                      <a:lnTo>
                        <a:pt x="660400" y="2091522"/>
                      </a:lnTo>
                      <a:close/>
                      <a:moveTo>
                        <a:pt x="495300" y="0"/>
                      </a:moveTo>
                      <a:lnTo>
                        <a:pt x="554519" y="0"/>
                      </a:lnTo>
                      <a:lnTo>
                        <a:pt x="554519" y="2091522"/>
                      </a:lnTo>
                      <a:lnTo>
                        <a:pt x="495300" y="2091522"/>
                      </a:lnTo>
                      <a:close/>
                      <a:moveTo>
                        <a:pt x="165100" y="0"/>
                      </a:moveTo>
                      <a:lnTo>
                        <a:pt x="224319" y="0"/>
                      </a:lnTo>
                      <a:lnTo>
                        <a:pt x="224319" y="2091522"/>
                      </a:lnTo>
                      <a:lnTo>
                        <a:pt x="16510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5B988B14-91E9-4CD2-9A26-9797596CC02A}"/>
                    </a:ext>
                  </a:extLst>
                </p:cNvPr>
                <p:cNvSpPr/>
                <p:nvPr/>
              </p:nvSpPr>
              <p:spPr>
                <a:xfrm>
                  <a:off x="1953731" y="1738314"/>
                  <a:ext cx="1572901" cy="2091522"/>
                </a:xfrm>
                <a:custGeom>
                  <a:avLst/>
                  <a:gdLst>
                    <a:gd name="connsiteX0" fmla="*/ 1496219 w 1572901"/>
                    <a:gd name="connsiteY0" fmla="*/ 0 h 2091522"/>
                    <a:gd name="connsiteX1" fmla="*/ 1572901 w 1572901"/>
                    <a:gd name="connsiteY1" fmla="*/ 0 h 2091522"/>
                    <a:gd name="connsiteX2" fmla="*/ 1572901 w 1572901"/>
                    <a:gd name="connsiteY2" fmla="*/ 2091522 h 2091522"/>
                    <a:gd name="connsiteX3" fmla="*/ 1496219 w 1572901"/>
                    <a:gd name="connsiteY3" fmla="*/ 2091522 h 2091522"/>
                    <a:gd name="connsiteX4" fmla="*/ 1318419 w 1572901"/>
                    <a:gd name="connsiteY4" fmla="*/ 0 h 2091522"/>
                    <a:gd name="connsiteX5" fmla="*/ 1395101 w 1572901"/>
                    <a:gd name="connsiteY5" fmla="*/ 0 h 2091522"/>
                    <a:gd name="connsiteX6" fmla="*/ 1395101 w 1572901"/>
                    <a:gd name="connsiteY6" fmla="*/ 2091522 h 2091522"/>
                    <a:gd name="connsiteX7" fmla="*/ 1318419 w 1572901"/>
                    <a:gd name="connsiteY7" fmla="*/ 2091522 h 2091522"/>
                    <a:gd name="connsiteX8" fmla="*/ 1017900 w 1572901"/>
                    <a:gd name="connsiteY8" fmla="*/ 0 h 2091522"/>
                    <a:gd name="connsiteX9" fmla="*/ 1096170 w 1572901"/>
                    <a:gd name="connsiteY9" fmla="*/ 0 h 2091522"/>
                    <a:gd name="connsiteX10" fmla="*/ 1096170 w 1572901"/>
                    <a:gd name="connsiteY10" fmla="*/ 2091522 h 2091522"/>
                    <a:gd name="connsiteX11" fmla="*/ 1017900 w 1572901"/>
                    <a:gd name="connsiteY11" fmla="*/ 2091522 h 2091522"/>
                    <a:gd name="connsiteX12" fmla="*/ 843123 w 1572901"/>
                    <a:gd name="connsiteY12" fmla="*/ 0 h 2091522"/>
                    <a:gd name="connsiteX13" fmla="*/ 921393 w 1572901"/>
                    <a:gd name="connsiteY13" fmla="*/ 0 h 2091522"/>
                    <a:gd name="connsiteX14" fmla="*/ 921393 w 1572901"/>
                    <a:gd name="connsiteY14" fmla="*/ 2091522 h 2091522"/>
                    <a:gd name="connsiteX15" fmla="*/ 843123 w 1572901"/>
                    <a:gd name="connsiteY15" fmla="*/ 2091522 h 2091522"/>
                    <a:gd name="connsiteX16" fmla="*/ 584200 w 1572901"/>
                    <a:gd name="connsiteY16" fmla="*/ 0 h 2091522"/>
                    <a:gd name="connsiteX17" fmla="*/ 643419 w 1572901"/>
                    <a:gd name="connsiteY17" fmla="*/ 0 h 2091522"/>
                    <a:gd name="connsiteX18" fmla="*/ 643419 w 1572901"/>
                    <a:gd name="connsiteY18" fmla="*/ 2091522 h 2091522"/>
                    <a:gd name="connsiteX19" fmla="*/ 584200 w 1572901"/>
                    <a:gd name="connsiteY19" fmla="*/ 2091522 h 2091522"/>
                    <a:gd name="connsiteX20" fmla="*/ 425450 w 1572901"/>
                    <a:gd name="connsiteY20" fmla="*/ 0 h 2091522"/>
                    <a:gd name="connsiteX21" fmla="*/ 484669 w 1572901"/>
                    <a:gd name="connsiteY21" fmla="*/ 0 h 2091522"/>
                    <a:gd name="connsiteX22" fmla="*/ 484669 w 1572901"/>
                    <a:gd name="connsiteY22" fmla="*/ 2091522 h 2091522"/>
                    <a:gd name="connsiteX23" fmla="*/ 425450 w 1572901"/>
                    <a:gd name="connsiteY23" fmla="*/ 2091522 h 2091522"/>
                    <a:gd name="connsiteX24" fmla="*/ 158750 w 1572901"/>
                    <a:gd name="connsiteY24" fmla="*/ 0 h 2091522"/>
                    <a:gd name="connsiteX25" fmla="*/ 217969 w 1572901"/>
                    <a:gd name="connsiteY25" fmla="*/ 0 h 2091522"/>
                    <a:gd name="connsiteX26" fmla="*/ 217969 w 1572901"/>
                    <a:gd name="connsiteY26" fmla="*/ 2091522 h 2091522"/>
                    <a:gd name="connsiteX27" fmla="*/ 158750 w 1572901"/>
                    <a:gd name="connsiteY27" fmla="*/ 2091522 h 2091522"/>
                    <a:gd name="connsiteX28" fmla="*/ 0 w 1572901"/>
                    <a:gd name="connsiteY28" fmla="*/ 0 h 2091522"/>
                    <a:gd name="connsiteX29" fmla="*/ 59219 w 1572901"/>
                    <a:gd name="connsiteY29" fmla="*/ 0 h 2091522"/>
                    <a:gd name="connsiteX30" fmla="*/ 59219 w 1572901"/>
                    <a:gd name="connsiteY30" fmla="*/ 2091522 h 2091522"/>
                    <a:gd name="connsiteX31" fmla="*/ 0 w 1572901"/>
                    <a:gd name="connsiteY31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572901" h="2091522">
                      <a:moveTo>
                        <a:pt x="1496219" y="0"/>
                      </a:moveTo>
                      <a:lnTo>
                        <a:pt x="1572901" y="0"/>
                      </a:lnTo>
                      <a:lnTo>
                        <a:pt x="1572901" y="2091522"/>
                      </a:lnTo>
                      <a:lnTo>
                        <a:pt x="1496219" y="2091522"/>
                      </a:lnTo>
                      <a:close/>
                      <a:moveTo>
                        <a:pt x="1318419" y="0"/>
                      </a:moveTo>
                      <a:lnTo>
                        <a:pt x="1395101" y="0"/>
                      </a:lnTo>
                      <a:lnTo>
                        <a:pt x="1395101" y="2091522"/>
                      </a:lnTo>
                      <a:lnTo>
                        <a:pt x="1318419" y="2091522"/>
                      </a:lnTo>
                      <a:close/>
                      <a:moveTo>
                        <a:pt x="1017900" y="0"/>
                      </a:moveTo>
                      <a:lnTo>
                        <a:pt x="1096170" y="0"/>
                      </a:lnTo>
                      <a:lnTo>
                        <a:pt x="1096170" y="2091522"/>
                      </a:lnTo>
                      <a:lnTo>
                        <a:pt x="1017900" y="2091522"/>
                      </a:lnTo>
                      <a:close/>
                      <a:moveTo>
                        <a:pt x="843123" y="0"/>
                      </a:moveTo>
                      <a:lnTo>
                        <a:pt x="921393" y="0"/>
                      </a:lnTo>
                      <a:lnTo>
                        <a:pt x="921393" y="2091522"/>
                      </a:lnTo>
                      <a:lnTo>
                        <a:pt x="843123" y="2091522"/>
                      </a:lnTo>
                      <a:close/>
                      <a:moveTo>
                        <a:pt x="584200" y="0"/>
                      </a:moveTo>
                      <a:lnTo>
                        <a:pt x="643419" y="0"/>
                      </a:lnTo>
                      <a:lnTo>
                        <a:pt x="643419" y="2091522"/>
                      </a:lnTo>
                      <a:lnTo>
                        <a:pt x="584200" y="2091522"/>
                      </a:lnTo>
                      <a:close/>
                      <a:moveTo>
                        <a:pt x="425450" y="0"/>
                      </a:moveTo>
                      <a:lnTo>
                        <a:pt x="484669" y="0"/>
                      </a:lnTo>
                      <a:lnTo>
                        <a:pt x="484669" y="2091522"/>
                      </a:lnTo>
                      <a:lnTo>
                        <a:pt x="425450" y="2091522"/>
                      </a:lnTo>
                      <a:close/>
                      <a:moveTo>
                        <a:pt x="158750" y="0"/>
                      </a:moveTo>
                      <a:lnTo>
                        <a:pt x="217969" y="0"/>
                      </a:lnTo>
                      <a:lnTo>
                        <a:pt x="217969" y="2091522"/>
                      </a:lnTo>
                      <a:lnTo>
                        <a:pt x="15875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正方形/長方形 441">
                  <a:extLst>
                    <a:ext uri="{FF2B5EF4-FFF2-40B4-BE49-F238E27FC236}">
                      <a16:creationId xmlns:a16="http://schemas.microsoft.com/office/drawing/2014/main" id="{62140D37-FD01-4E01-BB5B-6915DCE8135A}"/>
                    </a:ext>
                  </a:extLst>
                </p:cNvPr>
                <p:cNvSpPr/>
                <p:nvPr/>
              </p:nvSpPr>
              <p:spPr>
                <a:xfrm>
                  <a:off x="912811" y="1838325"/>
                  <a:ext cx="45719" cy="205740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正方形/長方形 442">
                  <a:extLst>
                    <a:ext uri="{FF2B5EF4-FFF2-40B4-BE49-F238E27FC236}">
                      <a16:creationId xmlns:a16="http://schemas.microsoft.com/office/drawing/2014/main" id="{502B5A5C-ACAE-4C77-90F8-1A9C15495004}"/>
                    </a:ext>
                  </a:extLst>
                </p:cNvPr>
                <p:cNvSpPr/>
                <p:nvPr/>
              </p:nvSpPr>
              <p:spPr>
                <a:xfrm>
                  <a:off x="1387792" y="1838325"/>
                  <a:ext cx="45719" cy="205740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正方形/長方形 443">
                  <a:extLst>
                    <a:ext uri="{FF2B5EF4-FFF2-40B4-BE49-F238E27FC236}">
                      <a16:creationId xmlns:a16="http://schemas.microsoft.com/office/drawing/2014/main" id="{BBE2D430-FA59-4141-B224-C31474EAC7F9}"/>
                    </a:ext>
                  </a:extLst>
                </p:cNvPr>
                <p:cNvSpPr/>
                <p:nvPr/>
              </p:nvSpPr>
              <p:spPr>
                <a:xfrm>
                  <a:off x="1333500" y="1838325"/>
                  <a:ext cx="76200" cy="205740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正方形/長方形 444">
                  <a:extLst>
                    <a:ext uri="{FF2B5EF4-FFF2-40B4-BE49-F238E27FC236}">
                      <a16:creationId xmlns:a16="http://schemas.microsoft.com/office/drawing/2014/main" id="{DE1456D3-2189-4BA7-A136-628EDD242C27}"/>
                    </a:ext>
                  </a:extLst>
                </p:cNvPr>
                <p:cNvSpPr/>
                <p:nvPr/>
              </p:nvSpPr>
              <p:spPr>
                <a:xfrm>
                  <a:off x="838200" y="1838325"/>
                  <a:ext cx="76200" cy="205740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正方形/長方形 445">
                  <a:extLst>
                    <a:ext uri="{FF2B5EF4-FFF2-40B4-BE49-F238E27FC236}">
                      <a16:creationId xmlns:a16="http://schemas.microsoft.com/office/drawing/2014/main" id="{B1D2DB0D-563C-4B4D-AE26-FE0BA35DA890}"/>
                    </a:ext>
                  </a:extLst>
                </p:cNvPr>
                <p:cNvSpPr/>
                <p:nvPr/>
              </p:nvSpPr>
              <p:spPr>
                <a:xfrm>
                  <a:off x="1839275" y="1838325"/>
                  <a:ext cx="45719" cy="1976958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正方形/長方形 446">
                  <a:extLst>
                    <a:ext uri="{FF2B5EF4-FFF2-40B4-BE49-F238E27FC236}">
                      <a16:creationId xmlns:a16="http://schemas.microsoft.com/office/drawing/2014/main" id="{1158F3B5-CAD5-4C0E-8A43-091B3C56E0EA}"/>
                    </a:ext>
                  </a:extLst>
                </p:cNvPr>
                <p:cNvSpPr/>
                <p:nvPr/>
              </p:nvSpPr>
              <p:spPr>
                <a:xfrm>
                  <a:off x="2262187" y="1838325"/>
                  <a:ext cx="45719" cy="19769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正方形/長方形 447">
                  <a:extLst>
                    <a:ext uri="{FF2B5EF4-FFF2-40B4-BE49-F238E27FC236}">
                      <a16:creationId xmlns:a16="http://schemas.microsoft.com/office/drawing/2014/main" id="{EE84245A-F3C6-49F3-895F-C7477F34382F}"/>
                    </a:ext>
                  </a:extLst>
                </p:cNvPr>
                <p:cNvSpPr/>
                <p:nvPr/>
              </p:nvSpPr>
              <p:spPr>
                <a:xfrm>
                  <a:off x="3133725" y="1724025"/>
                  <a:ext cx="45719" cy="22055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正方形/長方形 448">
                  <a:extLst>
                    <a:ext uri="{FF2B5EF4-FFF2-40B4-BE49-F238E27FC236}">
                      <a16:creationId xmlns:a16="http://schemas.microsoft.com/office/drawing/2014/main" id="{0708E128-A824-40B4-8270-2C107767BD2E}"/>
                    </a:ext>
                  </a:extLst>
                </p:cNvPr>
                <p:cNvSpPr/>
                <p:nvPr/>
              </p:nvSpPr>
              <p:spPr>
                <a:xfrm>
                  <a:off x="3633787" y="1700213"/>
                  <a:ext cx="45719" cy="2253182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正方形/長方形 449">
                  <a:extLst>
                    <a:ext uri="{FF2B5EF4-FFF2-40B4-BE49-F238E27FC236}">
                      <a16:creationId xmlns:a16="http://schemas.microsoft.com/office/drawing/2014/main" id="{6061FC03-DF41-4691-8CDA-8FA64E7FE7C6}"/>
                    </a:ext>
                  </a:extLst>
                </p:cNvPr>
                <p:cNvSpPr/>
                <p:nvPr/>
              </p:nvSpPr>
              <p:spPr>
                <a:xfrm>
                  <a:off x="2667000" y="1724025"/>
                  <a:ext cx="45719" cy="22055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6E41A613-2070-4FCA-A34C-7D2254BCCD29}"/>
                    </a:ext>
                  </a:extLst>
                </p:cNvPr>
                <p:cNvSpPr/>
                <p:nvPr/>
              </p:nvSpPr>
              <p:spPr>
                <a:xfrm>
                  <a:off x="1854198" y="15165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1B179A88-5A9C-423D-91DA-5F6BB19B5D10}"/>
                    </a:ext>
                  </a:extLst>
                </p:cNvPr>
                <p:cNvSpPr/>
                <p:nvPr/>
              </p:nvSpPr>
              <p:spPr>
                <a:xfrm>
                  <a:off x="792480" y="16819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5D54DC97-04DE-4C93-9262-7CD4971C3782}"/>
                    </a:ext>
                  </a:extLst>
                </p:cNvPr>
                <p:cNvSpPr/>
                <p:nvPr/>
              </p:nvSpPr>
              <p:spPr>
                <a:xfrm>
                  <a:off x="1854198" y="15419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F3D36FDA-8891-4077-8F1D-978B3FA2F5E7}"/>
                    </a:ext>
                  </a:extLst>
                </p:cNvPr>
                <p:cNvSpPr/>
                <p:nvPr/>
              </p:nvSpPr>
              <p:spPr>
                <a:xfrm>
                  <a:off x="792480" y="17073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2" name="正方形/長方形 421">
                <a:extLst>
                  <a:ext uri="{FF2B5EF4-FFF2-40B4-BE49-F238E27FC236}">
                    <a16:creationId xmlns:a16="http://schemas.microsoft.com/office/drawing/2014/main" id="{62992744-F995-4B84-9D66-402B040CFADE}"/>
                  </a:ext>
                </a:extLst>
              </p:cNvPr>
              <p:cNvSpPr/>
              <p:nvPr/>
            </p:nvSpPr>
            <p:spPr>
              <a:xfrm>
                <a:off x="4198380" y="1724025"/>
                <a:ext cx="74298" cy="18597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正方形/長方形 422">
                <a:extLst>
                  <a:ext uri="{FF2B5EF4-FFF2-40B4-BE49-F238E27FC236}">
                    <a16:creationId xmlns:a16="http://schemas.microsoft.com/office/drawing/2014/main" id="{3406F7BE-5231-4127-BDAD-C7B6FAB2B2A3}"/>
                  </a:ext>
                </a:extLst>
              </p:cNvPr>
              <p:cNvSpPr/>
              <p:nvPr/>
            </p:nvSpPr>
            <p:spPr>
              <a:xfrm>
                <a:off x="4704555" y="1724025"/>
                <a:ext cx="74298" cy="18597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正方形/長方形 423">
                <a:extLst>
                  <a:ext uri="{FF2B5EF4-FFF2-40B4-BE49-F238E27FC236}">
                    <a16:creationId xmlns:a16="http://schemas.microsoft.com/office/drawing/2014/main" id="{524EA2A3-5D5B-4959-9CAB-070489F8C8A6}"/>
                  </a:ext>
                </a:extLst>
              </p:cNvPr>
              <p:cNvSpPr/>
              <p:nvPr/>
            </p:nvSpPr>
            <p:spPr>
              <a:xfrm>
                <a:off x="5210729" y="1724025"/>
                <a:ext cx="74298" cy="18597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正方形/長方形 424">
                <a:extLst>
                  <a:ext uri="{FF2B5EF4-FFF2-40B4-BE49-F238E27FC236}">
                    <a16:creationId xmlns:a16="http://schemas.microsoft.com/office/drawing/2014/main" id="{5D80EDD9-7E16-4A12-AB94-9DD5021B11E6}"/>
                  </a:ext>
                </a:extLst>
              </p:cNvPr>
              <p:cNvSpPr/>
              <p:nvPr/>
            </p:nvSpPr>
            <p:spPr>
              <a:xfrm>
                <a:off x="3678555" y="1509291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正方形/長方形 425">
                <a:extLst>
                  <a:ext uri="{FF2B5EF4-FFF2-40B4-BE49-F238E27FC236}">
                    <a16:creationId xmlns:a16="http://schemas.microsoft.com/office/drawing/2014/main" id="{89040980-5F44-41A5-884C-2B47C0705DDE}"/>
                  </a:ext>
                </a:extLst>
              </p:cNvPr>
              <p:cNvSpPr/>
              <p:nvPr/>
            </p:nvSpPr>
            <p:spPr>
              <a:xfrm>
                <a:off x="4295299" y="3727798"/>
                <a:ext cx="883920" cy="42108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正方形/長方形 426">
                <a:extLst>
                  <a:ext uri="{FF2B5EF4-FFF2-40B4-BE49-F238E27FC236}">
                    <a16:creationId xmlns:a16="http://schemas.microsoft.com/office/drawing/2014/main" id="{0A233605-E728-40F7-8702-2B6758399487}"/>
                  </a:ext>
                </a:extLst>
              </p:cNvPr>
              <p:cNvSpPr/>
              <p:nvPr/>
            </p:nvSpPr>
            <p:spPr>
              <a:xfrm>
                <a:off x="3678555" y="1896167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正方形/長方形 427">
                <a:extLst>
                  <a:ext uri="{FF2B5EF4-FFF2-40B4-BE49-F238E27FC236}">
                    <a16:creationId xmlns:a16="http://schemas.microsoft.com/office/drawing/2014/main" id="{B0283C4A-5F15-4C13-A2EE-812AA456FFBB}"/>
                  </a:ext>
                </a:extLst>
              </p:cNvPr>
              <p:cNvSpPr/>
              <p:nvPr/>
            </p:nvSpPr>
            <p:spPr>
              <a:xfrm>
                <a:off x="3678555" y="2283517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正方形/長方形 428">
                <a:extLst>
                  <a:ext uri="{FF2B5EF4-FFF2-40B4-BE49-F238E27FC236}">
                    <a16:creationId xmlns:a16="http://schemas.microsoft.com/office/drawing/2014/main" id="{D49612F7-94EE-4B26-9F73-BE457827A6E1}"/>
                  </a:ext>
                </a:extLst>
              </p:cNvPr>
              <p:cNvSpPr/>
              <p:nvPr/>
            </p:nvSpPr>
            <p:spPr>
              <a:xfrm>
                <a:off x="3678555" y="2664517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正方形/長方形 429">
                <a:extLst>
                  <a:ext uri="{FF2B5EF4-FFF2-40B4-BE49-F238E27FC236}">
                    <a16:creationId xmlns:a16="http://schemas.microsoft.com/office/drawing/2014/main" id="{562785FD-B124-41D1-B5A4-2568D1CD4485}"/>
                  </a:ext>
                </a:extLst>
              </p:cNvPr>
              <p:cNvSpPr/>
              <p:nvPr/>
            </p:nvSpPr>
            <p:spPr>
              <a:xfrm>
                <a:off x="3678555" y="3051867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正方形/長方形 430">
                <a:extLst>
                  <a:ext uri="{FF2B5EF4-FFF2-40B4-BE49-F238E27FC236}">
                    <a16:creationId xmlns:a16="http://schemas.microsoft.com/office/drawing/2014/main" id="{BAB201DF-54DB-4F76-9928-21D3A022F2C1}"/>
                  </a:ext>
                </a:extLst>
              </p:cNvPr>
              <p:cNvSpPr/>
              <p:nvPr/>
            </p:nvSpPr>
            <p:spPr>
              <a:xfrm>
                <a:off x="3678555" y="3428105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正方形/長方形 431">
                <a:extLst>
                  <a:ext uri="{FF2B5EF4-FFF2-40B4-BE49-F238E27FC236}">
                    <a16:creationId xmlns:a16="http://schemas.microsoft.com/office/drawing/2014/main" id="{9E064D5A-2ADA-4B04-A31A-525FCB526514}"/>
                  </a:ext>
                </a:extLst>
              </p:cNvPr>
              <p:cNvSpPr/>
              <p:nvPr/>
            </p:nvSpPr>
            <p:spPr>
              <a:xfrm>
                <a:off x="3678555" y="1534691"/>
                <a:ext cx="2117408" cy="24092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正方形/長方形 432">
                <a:extLst>
                  <a:ext uri="{FF2B5EF4-FFF2-40B4-BE49-F238E27FC236}">
                    <a16:creationId xmlns:a16="http://schemas.microsoft.com/office/drawing/2014/main" id="{2547E286-8A8C-40B8-84B5-C2F537FAEB1E}"/>
                  </a:ext>
                </a:extLst>
              </p:cNvPr>
              <p:cNvSpPr/>
              <p:nvPr/>
            </p:nvSpPr>
            <p:spPr>
              <a:xfrm>
                <a:off x="3678555" y="1921567"/>
                <a:ext cx="2117408" cy="24092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正方形/長方形 433">
                <a:extLst>
                  <a:ext uri="{FF2B5EF4-FFF2-40B4-BE49-F238E27FC236}">
                    <a16:creationId xmlns:a16="http://schemas.microsoft.com/office/drawing/2014/main" id="{5C3109F3-A600-4A25-8938-885C0CE8B79A}"/>
                  </a:ext>
                </a:extLst>
              </p:cNvPr>
              <p:cNvSpPr/>
              <p:nvPr/>
            </p:nvSpPr>
            <p:spPr>
              <a:xfrm>
                <a:off x="3678555" y="2308917"/>
                <a:ext cx="2117408" cy="24092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正方形/長方形 434">
                <a:extLst>
                  <a:ext uri="{FF2B5EF4-FFF2-40B4-BE49-F238E27FC236}">
                    <a16:creationId xmlns:a16="http://schemas.microsoft.com/office/drawing/2014/main" id="{E1FCD561-60E7-47F2-A329-35C02D9B3618}"/>
                  </a:ext>
                </a:extLst>
              </p:cNvPr>
              <p:cNvSpPr/>
              <p:nvPr/>
            </p:nvSpPr>
            <p:spPr>
              <a:xfrm>
                <a:off x="3678555" y="2689917"/>
                <a:ext cx="2117408" cy="24092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正方形/長方形 435">
                <a:extLst>
                  <a:ext uri="{FF2B5EF4-FFF2-40B4-BE49-F238E27FC236}">
                    <a16:creationId xmlns:a16="http://schemas.microsoft.com/office/drawing/2014/main" id="{BAA61D61-31F7-4EE4-A6A6-4860AF9FBEEC}"/>
                  </a:ext>
                </a:extLst>
              </p:cNvPr>
              <p:cNvSpPr/>
              <p:nvPr/>
            </p:nvSpPr>
            <p:spPr>
              <a:xfrm>
                <a:off x="3678555" y="3077267"/>
                <a:ext cx="2117408" cy="24092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正方形/長方形 436">
                <a:extLst>
                  <a:ext uri="{FF2B5EF4-FFF2-40B4-BE49-F238E27FC236}">
                    <a16:creationId xmlns:a16="http://schemas.microsoft.com/office/drawing/2014/main" id="{0AE61970-3CD0-483F-B7BA-E4ED3C5802B6}"/>
                  </a:ext>
                </a:extLst>
              </p:cNvPr>
              <p:cNvSpPr/>
              <p:nvPr/>
            </p:nvSpPr>
            <p:spPr>
              <a:xfrm>
                <a:off x="3678555" y="3453505"/>
                <a:ext cx="2117408" cy="24092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85FC3761-EBD4-45F0-A330-4917AAF0B637}"/>
              </a:ext>
            </a:extLst>
          </p:cNvPr>
          <p:cNvGrpSpPr/>
          <p:nvPr/>
        </p:nvGrpSpPr>
        <p:grpSpPr>
          <a:xfrm>
            <a:off x="6641215" y="4542742"/>
            <a:ext cx="2560054" cy="1125200"/>
            <a:chOff x="5250180" y="2399078"/>
            <a:chExt cx="4023636" cy="1768475"/>
          </a:xfrm>
        </p:grpSpPr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D89266BB-225F-45ED-86DD-E3CBFE54DBFF}"/>
                </a:ext>
              </a:extLst>
            </p:cNvPr>
            <p:cNvGrpSpPr/>
            <p:nvPr/>
          </p:nvGrpSpPr>
          <p:grpSpPr>
            <a:xfrm>
              <a:off x="5267764" y="2399078"/>
              <a:ext cx="4006052" cy="772450"/>
              <a:chOff x="5267764" y="6716825"/>
              <a:chExt cx="4006052" cy="77245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39" name="二等辺三角形 538">
                <a:extLst>
                  <a:ext uri="{FF2B5EF4-FFF2-40B4-BE49-F238E27FC236}">
                    <a16:creationId xmlns:a16="http://schemas.microsoft.com/office/drawing/2014/main" id="{BB276A60-DF1F-4C3D-BC26-C9C5DEF6AD45}"/>
                  </a:ext>
                </a:extLst>
              </p:cNvPr>
              <p:cNvSpPr/>
              <p:nvPr/>
            </p:nvSpPr>
            <p:spPr>
              <a:xfrm>
                <a:off x="5474829" y="7021625"/>
                <a:ext cx="45719" cy="467650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二等辺三角形 539">
                <a:extLst>
                  <a:ext uri="{FF2B5EF4-FFF2-40B4-BE49-F238E27FC236}">
                    <a16:creationId xmlns:a16="http://schemas.microsoft.com/office/drawing/2014/main" id="{29ECD2CB-688F-4BEF-AD22-2F4D42A763E1}"/>
                  </a:ext>
                </a:extLst>
              </p:cNvPr>
              <p:cNvSpPr/>
              <p:nvPr/>
            </p:nvSpPr>
            <p:spPr>
              <a:xfrm>
                <a:off x="9049879" y="7002575"/>
                <a:ext cx="45719" cy="467650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二等辺三角形 540">
                <a:extLst>
                  <a:ext uri="{FF2B5EF4-FFF2-40B4-BE49-F238E27FC236}">
                    <a16:creationId xmlns:a16="http://schemas.microsoft.com/office/drawing/2014/main" id="{F296254B-E945-41C2-8D31-A7CF9ACED1A4}"/>
                  </a:ext>
                </a:extLst>
              </p:cNvPr>
              <p:cNvSpPr/>
              <p:nvPr/>
            </p:nvSpPr>
            <p:spPr>
              <a:xfrm>
                <a:off x="7525879" y="6716825"/>
                <a:ext cx="45719" cy="467650"/>
              </a:xfrm>
              <a:prstGeom prst="triangl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正方形/長方形 541">
                <a:extLst>
                  <a:ext uri="{FF2B5EF4-FFF2-40B4-BE49-F238E27FC236}">
                    <a16:creationId xmlns:a16="http://schemas.microsoft.com/office/drawing/2014/main" id="{FDFAC23D-B28E-4C3E-89EE-74A48AC7AE82}"/>
                  </a:ext>
                </a:extLst>
              </p:cNvPr>
              <p:cNvSpPr/>
              <p:nvPr/>
            </p:nvSpPr>
            <p:spPr>
              <a:xfrm>
                <a:off x="8882606" y="7112754"/>
                <a:ext cx="204638" cy="127574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正方形/長方形 542">
                <a:extLst>
                  <a:ext uri="{FF2B5EF4-FFF2-40B4-BE49-F238E27FC236}">
                    <a16:creationId xmlns:a16="http://schemas.microsoft.com/office/drawing/2014/main" id="{37529F4E-8AA7-4FFF-8E62-803BCE27A7C4}"/>
                  </a:ext>
                </a:extLst>
              </p:cNvPr>
              <p:cNvSpPr/>
              <p:nvPr/>
            </p:nvSpPr>
            <p:spPr>
              <a:xfrm>
                <a:off x="8946900" y="7112754"/>
                <a:ext cx="204638" cy="127574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正方形/長方形 543">
                <a:extLst>
                  <a:ext uri="{FF2B5EF4-FFF2-40B4-BE49-F238E27FC236}">
                    <a16:creationId xmlns:a16="http://schemas.microsoft.com/office/drawing/2014/main" id="{470F926D-7EAA-4937-8E3A-BD98F3A77A3C}"/>
                  </a:ext>
                </a:extLst>
              </p:cNvPr>
              <p:cNvSpPr/>
              <p:nvPr/>
            </p:nvSpPr>
            <p:spPr>
              <a:xfrm>
                <a:off x="8580188" y="7112754"/>
                <a:ext cx="204638" cy="127574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正方形/長方形 544">
                <a:extLst>
                  <a:ext uri="{FF2B5EF4-FFF2-40B4-BE49-F238E27FC236}">
                    <a16:creationId xmlns:a16="http://schemas.microsoft.com/office/drawing/2014/main" id="{E91E6371-AD97-4C0C-B19A-7F1ADCF08D86}"/>
                  </a:ext>
                </a:extLst>
              </p:cNvPr>
              <p:cNvSpPr/>
              <p:nvPr/>
            </p:nvSpPr>
            <p:spPr>
              <a:xfrm>
                <a:off x="8644482" y="7112754"/>
                <a:ext cx="204638" cy="127574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FFE3B353-440C-4950-A743-454790DFA533}"/>
                  </a:ext>
                </a:extLst>
              </p:cNvPr>
              <p:cNvSpPr/>
              <p:nvPr/>
            </p:nvSpPr>
            <p:spPr>
              <a:xfrm>
                <a:off x="6636704" y="6926421"/>
                <a:ext cx="200250" cy="20025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3F280B3D-C46C-49FC-9AC6-BAEDD6ABBF24}"/>
                  </a:ext>
                </a:extLst>
              </p:cNvPr>
              <p:cNvSpPr/>
              <p:nvPr/>
            </p:nvSpPr>
            <p:spPr>
              <a:xfrm>
                <a:off x="6381002" y="6937121"/>
                <a:ext cx="200250" cy="200250"/>
              </a:xfrm>
              <a:prstGeom prst="ellipse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8FD47051-C18C-4AC0-A024-08A07F5A1CFA}"/>
                  </a:ext>
                </a:extLst>
              </p:cNvPr>
              <p:cNvGrpSpPr/>
              <p:nvPr/>
            </p:nvGrpSpPr>
            <p:grpSpPr>
              <a:xfrm>
                <a:off x="6378923" y="7027675"/>
                <a:ext cx="455700" cy="145873"/>
                <a:chOff x="6395192" y="816900"/>
                <a:chExt cx="736922" cy="145873"/>
              </a:xfrm>
              <a:grpFill/>
            </p:grpSpPr>
            <p:sp>
              <p:nvSpPr>
                <p:cNvPr id="553" name="正方形/長方形 552">
                  <a:extLst>
                    <a:ext uri="{FF2B5EF4-FFF2-40B4-BE49-F238E27FC236}">
                      <a16:creationId xmlns:a16="http://schemas.microsoft.com/office/drawing/2014/main" id="{31432A12-A2DC-4936-A5EA-960A8E5B7735}"/>
                    </a:ext>
                  </a:extLst>
                </p:cNvPr>
                <p:cNvSpPr/>
                <p:nvPr/>
              </p:nvSpPr>
              <p:spPr>
                <a:xfrm>
                  <a:off x="7086395" y="816900"/>
                  <a:ext cx="45719" cy="126823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正方形/長方形 553">
                  <a:extLst>
                    <a:ext uri="{FF2B5EF4-FFF2-40B4-BE49-F238E27FC236}">
                      <a16:creationId xmlns:a16="http://schemas.microsoft.com/office/drawing/2014/main" id="{A1FC3D2F-E49E-4FA2-A41E-CEC9CBE84718}"/>
                    </a:ext>
                  </a:extLst>
                </p:cNvPr>
                <p:cNvSpPr/>
                <p:nvPr/>
              </p:nvSpPr>
              <p:spPr>
                <a:xfrm>
                  <a:off x="6677582" y="816900"/>
                  <a:ext cx="45719" cy="126823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正方形/長方形 554">
                  <a:extLst>
                    <a:ext uri="{FF2B5EF4-FFF2-40B4-BE49-F238E27FC236}">
                      <a16:creationId xmlns:a16="http://schemas.microsoft.com/office/drawing/2014/main" id="{6686C42C-5F88-4148-BEB4-3F2298E66B38}"/>
                    </a:ext>
                  </a:extLst>
                </p:cNvPr>
                <p:cNvSpPr/>
                <p:nvPr/>
              </p:nvSpPr>
              <p:spPr>
                <a:xfrm>
                  <a:off x="6819409" y="816900"/>
                  <a:ext cx="45719" cy="126823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正方形/長方形 555">
                  <a:extLst>
                    <a:ext uri="{FF2B5EF4-FFF2-40B4-BE49-F238E27FC236}">
                      <a16:creationId xmlns:a16="http://schemas.microsoft.com/office/drawing/2014/main" id="{AF705020-DBF6-4D35-AD8B-16C5F0EA9C95}"/>
                    </a:ext>
                  </a:extLst>
                </p:cNvPr>
                <p:cNvSpPr/>
                <p:nvPr/>
              </p:nvSpPr>
              <p:spPr>
                <a:xfrm>
                  <a:off x="6395192" y="835950"/>
                  <a:ext cx="45719" cy="126823"/>
                </a:xfrm>
                <a:prstGeom prst="rect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9" name="正方形/長方形 548">
                <a:extLst>
                  <a:ext uri="{FF2B5EF4-FFF2-40B4-BE49-F238E27FC236}">
                    <a16:creationId xmlns:a16="http://schemas.microsoft.com/office/drawing/2014/main" id="{A9543466-E6AC-468A-B707-6E9665686756}"/>
                  </a:ext>
                </a:extLst>
              </p:cNvPr>
              <p:cNvSpPr/>
              <p:nvPr/>
            </p:nvSpPr>
            <p:spPr>
              <a:xfrm>
                <a:off x="5372808" y="7120332"/>
                <a:ext cx="204638" cy="127574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正方形/長方形 549">
                <a:extLst>
                  <a:ext uri="{FF2B5EF4-FFF2-40B4-BE49-F238E27FC236}">
                    <a16:creationId xmlns:a16="http://schemas.microsoft.com/office/drawing/2014/main" id="{E7E54F12-AEB6-46C4-8620-FA73A1DC6BEB}"/>
                  </a:ext>
                </a:extLst>
              </p:cNvPr>
              <p:cNvSpPr/>
              <p:nvPr/>
            </p:nvSpPr>
            <p:spPr>
              <a:xfrm>
                <a:off x="6945419" y="6897712"/>
                <a:ext cx="662676" cy="157617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正方形/長方形 550">
                <a:extLst>
                  <a:ext uri="{FF2B5EF4-FFF2-40B4-BE49-F238E27FC236}">
                    <a16:creationId xmlns:a16="http://schemas.microsoft.com/office/drawing/2014/main" id="{DD945900-23E3-42CA-8271-B7492FBD57C4}"/>
                  </a:ext>
                </a:extLst>
              </p:cNvPr>
              <p:cNvSpPr/>
              <p:nvPr/>
            </p:nvSpPr>
            <p:spPr>
              <a:xfrm>
                <a:off x="6887354" y="6981754"/>
                <a:ext cx="778806" cy="225156"/>
              </a:xfrm>
              <a:prstGeom prst="rect">
                <a:avLst/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C6EC89A2-A9A1-416D-BD16-AC821BD69D79}"/>
                  </a:ext>
                </a:extLst>
              </p:cNvPr>
              <p:cNvSpPr/>
              <p:nvPr/>
            </p:nvSpPr>
            <p:spPr>
              <a:xfrm>
                <a:off x="5267764" y="7112754"/>
                <a:ext cx="4006052" cy="193497"/>
              </a:xfrm>
              <a:custGeom>
                <a:avLst/>
                <a:gdLst>
                  <a:gd name="connsiteX0" fmla="*/ 1469816 w 4006052"/>
                  <a:gd name="connsiteY0" fmla="*/ 0 h 193497"/>
                  <a:gd name="connsiteX1" fmla="*/ 2548167 w 4006052"/>
                  <a:gd name="connsiteY1" fmla="*/ 0 h 193497"/>
                  <a:gd name="connsiteX2" fmla="*/ 2548167 w 4006052"/>
                  <a:gd name="connsiteY2" fmla="*/ 4342 h 193497"/>
                  <a:gd name="connsiteX3" fmla="*/ 3470094 w 4006052"/>
                  <a:gd name="connsiteY3" fmla="*/ 87932 h 193497"/>
                  <a:gd name="connsiteX4" fmla="*/ 4006052 w 4006052"/>
                  <a:gd name="connsiteY4" fmla="*/ 87932 h 193497"/>
                  <a:gd name="connsiteX5" fmla="*/ 4006052 w 4006052"/>
                  <a:gd name="connsiteY5" fmla="*/ 193496 h 193497"/>
                  <a:gd name="connsiteX6" fmla="*/ 3470102 w 4006052"/>
                  <a:gd name="connsiteY6" fmla="*/ 193496 h 193497"/>
                  <a:gd name="connsiteX7" fmla="*/ 3470102 w 4006052"/>
                  <a:gd name="connsiteY7" fmla="*/ 193497 h 193497"/>
                  <a:gd name="connsiteX8" fmla="*/ 3470092 w 4006052"/>
                  <a:gd name="connsiteY8" fmla="*/ 193496 h 193497"/>
                  <a:gd name="connsiteX9" fmla="*/ 3465341 w 4006052"/>
                  <a:gd name="connsiteY9" fmla="*/ 193496 h 193497"/>
                  <a:gd name="connsiteX10" fmla="*/ 3465341 w 4006052"/>
                  <a:gd name="connsiteY10" fmla="*/ 193145 h 193497"/>
                  <a:gd name="connsiteX11" fmla="*/ 2540997 w 4006052"/>
                  <a:gd name="connsiteY11" fmla="*/ 124867 h 193497"/>
                  <a:gd name="connsiteX12" fmla="*/ 2540997 w 4006052"/>
                  <a:gd name="connsiteY12" fmla="*/ 122699 h 193497"/>
                  <a:gd name="connsiteX13" fmla="*/ 1469816 w 4006052"/>
                  <a:gd name="connsiteY13" fmla="*/ 122699 h 193497"/>
                  <a:gd name="connsiteX14" fmla="*/ 1469816 w 4006052"/>
                  <a:gd name="connsiteY14" fmla="*/ 124867 h 193497"/>
                  <a:gd name="connsiteX15" fmla="*/ 540710 w 4006052"/>
                  <a:gd name="connsiteY15" fmla="*/ 193497 h 193497"/>
                  <a:gd name="connsiteX16" fmla="*/ 540710 w 4006052"/>
                  <a:gd name="connsiteY16" fmla="*/ 193496 h 193497"/>
                  <a:gd name="connsiteX17" fmla="*/ 0 w 4006052"/>
                  <a:gd name="connsiteY17" fmla="*/ 193496 h 193497"/>
                  <a:gd name="connsiteX18" fmla="*/ 0 w 4006052"/>
                  <a:gd name="connsiteY18" fmla="*/ 87932 h 193497"/>
                  <a:gd name="connsiteX19" fmla="*/ 540711 w 4006052"/>
                  <a:gd name="connsiteY19" fmla="*/ 87932 h 193497"/>
                  <a:gd name="connsiteX20" fmla="*/ 540711 w 4006052"/>
                  <a:gd name="connsiteY20" fmla="*/ 87933 h 193497"/>
                  <a:gd name="connsiteX21" fmla="*/ 1469816 w 4006052"/>
                  <a:gd name="connsiteY21" fmla="*/ 3692 h 193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06052" h="193497">
                    <a:moveTo>
                      <a:pt x="1469816" y="0"/>
                    </a:moveTo>
                    <a:lnTo>
                      <a:pt x="2548167" y="0"/>
                    </a:lnTo>
                    <a:lnTo>
                      <a:pt x="2548167" y="4342"/>
                    </a:lnTo>
                    <a:lnTo>
                      <a:pt x="3470094" y="87932"/>
                    </a:lnTo>
                    <a:lnTo>
                      <a:pt x="4006052" y="87932"/>
                    </a:lnTo>
                    <a:lnTo>
                      <a:pt x="4006052" y="193496"/>
                    </a:lnTo>
                    <a:lnTo>
                      <a:pt x="3470102" y="193496"/>
                    </a:lnTo>
                    <a:lnTo>
                      <a:pt x="3470102" y="193497"/>
                    </a:lnTo>
                    <a:lnTo>
                      <a:pt x="3470092" y="193496"/>
                    </a:lnTo>
                    <a:lnTo>
                      <a:pt x="3465341" y="193496"/>
                    </a:lnTo>
                    <a:lnTo>
                      <a:pt x="3465341" y="193145"/>
                    </a:lnTo>
                    <a:lnTo>
                      <a:pt x="2540997" y="124867"/>
                    </a:lnTo>
                    <a:lnTo>
                      <a:pt x="2540997" y="122699"/>
                    </a:lnTo>
                    <a:lnTo>
                      <a:pt x="1469816" y="122699"/>
                    </a:lnTo>
                    <a:lnTo>
                      <a:pt x="1469816" y="124867"/>
                    </a:lnTo>
                    <a:lnTo>
                      <a:pt x="540710" y="193497"/>
                    </a:lnTo>
                    <a:lnTo>
                      <a:pt x="540710" y="193496"/>
                    </a:lnTo>
                    <a:lnTo>
                      <a:pt x="0" y="193496"/>
                    </a:lnTo>
                    <a:lnTo>
                      <a:pt x="0" y="87932"/>
                    </a:lnTo>
                    <a:lnTo>
                      <a:pt x="540711" y="87932"/>
                    </a:lnTo>
                    <a:lnTo>
                      <a:pt x="540711" y="87933"/>
                    </a:lnTo>
                    <a:lnTo>
                      <a:pt x="1469816" y="3692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EFBE0B56-B33A-45F1-8ABB-B8DA98344AFA}"/>
                </a:ext>
              </a:extLst>
            </p:cNvPr>
            <p:cNvGrpSpPr/>
            <p:nvPr/>
          </p:nvGrpSpPr>
          <p:grpSpPr>
            <a:xfrm>
              <a:off x="5250180" y="2852112"/>
              <a:ext cx="4020339" cy="1315441"/>
              <a:chOff x="792480" y="1509291"/>
              <a:chExt cx="7894183" cy="2582950"/>
            </a:xfrm>
            <a:solidFill>
              <a:schemeClr val="tx1">
                <a:lumMod val="85000"/>
                <a:lumOff val="15000"/>
              </a:schemeClr>
            </a:solidFill>
          </p:grpSpPr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BAB57DA5-FD12-4321-96AB-35431E08F4B4}"/>
                  </a:ext>
                </a:extLst>
              </p:cNvPr>
              <p:cNvGrpSpPr/>
              <p:nvPr/>
            </p:nvGrpSpPr>
            <p:grpSpPr>
              <a:xfrm flipH="1">
                <a:off x="5799637" y="1516540"/>
                <a:ext cx="2887026" cy="2560543"/>
                <a:chOff x="792480" y="1516540"/>
                <a:chExt cx="2887026" cy="2560543"/>
              </a:xfrm>
              <a:grpFill/>
            </p:grpSpPr>
            <p:sp>
              <p:nvSpPr>
                <p:cNvPr id="522" name="正方形/長方形 127">
                  <a:extLst>
                    <a:ext uri="{FF2B5EF4-FFF2-40B4-BE49-F238E27FC236}">
                      <a16:creationId xmlns:a16="http://schemas.microsoft.com/office/drawing/2014/main" id="{5F63C743-186B-47AA-90BF-396985E64C0A}"/>
                    </a:ext>
                  </a:extLst>
                </p:cNvPr>
                <p:cNvSpPr/>
                <p:nvPr/>
              </p:nvSpPr>
              <p:spPr>
                <a:xfrm>
                  <a:off x="1854198" y="1633539"/>
                  <a:ext cx="1817688" cy="2315360"/>
                </a:xfrm>
                <a:custGeom>
                  <a:avLst/>
                  <a:gdLst>
                    <a:gd name="connsiteX0" fmla="*/ 0 w 1817688"/>
                    <a:gd name="connsiteY0" fmla="*/ 0 h 2091522"/>
                    <a:gd name="connsiteX1" fmla="*/ 1817688 w 1817688"/>
                    <a:gd name="connsiteY1" fmla="*/ 0 h 2091522"/>
                    <a:gd name="connsiteX2" fmla="*/ 1817688 w 1817688"/>
                    <a:gd name="connsiteY2" fmla="*/ 2091522 h 2091522"/>
                    <a:gd name="connsiteX3" fmla="*/ 0 w 1817688"/>
                    <a:gd name="connsiteY3" fmla="*/ 2091522 h 2091522"/>
                    <a:gd name="connsiteX4" fmla="*/ 0 w 1817688"/>
                    <a:gd name="connsiteY4" fmla="*/ 0 h 2091522"/>
                    <a:gd name="connsiteX0" fmla="*/ 0 w 1817688"/>
                    <a:gd name="connsiteY0" fmla="*/ 104775 h 2196297"/>
                    <a:gd name="connsiteX1" fmla="*/ 1817688 w 1817688"/>
                    <a:gd name="connsiteY1" fmla="*/ 0 h 2196297"/>
                    <a:gd name="connsiteX2" fmla="*/ 1817688 w 1817688"/>
                    <a:gd name="connsiteY2" fmla="*/ 2196297 h 2196297"/>
                    <a:gd name="connsiteX3" fmla="*/ 0 w 1817688"/>
                    <a:gd name="connsiteY3" fmla="*/ 2196297 h 2196297"/>
                    <a:gd name="connsiteX4" fmla="*/ 0 w 1817688"/>
                    <a:gd name="connsiteY4" fmla="*/ 104775 h 2196297"/>
                    <a:gd name="connsiteX0" fmla="*/ 0 w 1817688"/>
                    <a:gd name="connsiteY0" fmla="*/ 104775 h 2315360"/>
                    <a:gd name="connsiteX1" fmla="*/ 1817688 w 1817688"/>
                    <a:gd name="connsiteY1" fmla="*/ 0 h 2315360"/>
                    <a:gd name="connsiteX2" fmla="*/ 1812926 w 1817688"/>
                    <a:gd name="connsiteY2" fmla="*/ 2315360 h 2315360"/>
                    <a:gd name="connsiteX3" fmla="*/ 0 w 1817688"/>
                    <a:gd name="connsiteY3" fmla="*/ 2196297 h 2315360"/>
                    <a:gd name="connsiteX4" fmla="*/ 0 w 1817688"/>
                    <a:gd name="connsiteY4" fmla="*/ 104775 h 2315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7688" h="2315360">
                      <a:moveTo>
                        <a:pt x="0" y="104775"/>
                      </a:moveTo>
                      <a:lnTo>
                        <a:pt x="1817688" y="0"/>
                      </a:lnTo>
                      <a:cubicBezTo>
                        <a:pt x="1816101" y="771787"/>
                        <a:pt x="1814513" y="1543573"/>
                        <a:pt x="1812926" y="2315360"/>
                      </a:cubicBezTo>
                      <a:lnTo>
                        <a:pt x="0" y="2196297"/>
                      </a:lnTo>
                      <a:lnTo>
                        <a:pt x="0" y="104775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正方形/長方形 522">
                  <a:extLst>
                    <a:ext uri="{FF2B5EF4-FFF2-40B4-BE49-F238E27FC236}">
                      <a16:creationId xmlns:a16="http://schemas.microsoft.com/office/drawing/2014/main" id="{47342E37-1E08-4D49-8AF1-C20406E36910}"/>
                    </a:ext>
                  </a:extLst>
                </p:cNvPr>
                <p:cNvSpPr/>
                <p:nvPr/>
              </p:nvSpPr>
              <p:spPr>
                <a:xfrm>
                  <a:off x="912331" y="1738314"/>
                  <a:ext cx="940917" cy="2091522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5C0BD9D8-9DD2-4481-A72C-E4EE65BBAADA}"/>
                    </a:ext>
                  </a:extLst>
                </p:cNvPr>
                <p:cNvSpPr/>
                <p:nvPr/>
              </p:nvSpPr>
              <p:spPr>
                <a:xfrm>
                  <a:off x="1013931" y="1738314"/>
                  <a:ext cx="719619" cy="2091522"/>
                </a:xfrm>
                <a:custGeom>
                  <a:avLst/>
                  <a:gdLst>
                    <a:gd name="connsiteX0" fmla="*/ 660400 w 719619"/>
                    <a:gd name="connsiteY0" fmla="*/ 0 h 2091522"/>
                    <a:gd name="connsiteX1" fmla="*/ 719619 w 719619"/>
                    <a:gd name="connsiteY1" fmla="*/ 0 h 2091522"/>
                    <a:gd name="connsiteX2" fmla="*/ 719619 w 719619"/>
                    <a:gd name="connsiteY2" fmla="*/ 2091522 h 2091522"/>
                    <a:gd name="connsiteX3" fmla="*/ 660400 w 719619"/>
                    <a:gd name="connsiteY3" fmla="*/ 2091522 h 2091522"/>
                    <a:gd name="connsiteX4" fmla="*/ 495300 w 719619"/>
                    <a:gd name="connsiteY4" fmla="*/ 0 h 2091522"/>
                    <a:gd name="connsiteX5" fmla="*/ 554519 w 719619"/>
                    <a:gd name="connsiteY5" fmla="*/ 0 h 2091522"/>
                    <a:gd name="connsiteX6" fmla="*/ 554519 w 719619"/>
                    <a:gd name="connsiteY6" fmla="*/ 2091522 h 2091522"/>
                    <a:gd name="connsiteX7" fmla="*/ 495300 w 719619"/>
                    <a:gd name="connsiteY7" fmla="*/ 2091522 h 2091522"/>
                    <a:gd name="connsiteX8" fmla="*/ 165100 w 719619"/>
                    <a:gd name="connsiteY8" fmla="*/ 0 h 2091522"/>
                    <a:gd name="connsiteX9" fmla="*/ 224319 w 719619"/>
                    <a:gd name="connsiteY9" fmla="*/ 0 h 2091522"/>
                    <a:gd name="connsiteX10" fmla="*/ 224319 w 719619"/>
                    <a:gd name="connsiteY10" fmla="*/ 2091522 h 2091522"/>
                    <a:gd name="connsiteX11" fmla="*/ 165100 w 719619"/>
                    <a:gd name="connsiteY11" fmla="*/ 2091522 h 2091522"/>
                    <a:gd name="connsiteX12" fmla="*/ 0 w 719619"/>
                    <a:gd name="connsiteY12" fmla="*/ 0 h 2091522"/>
                    <a:gd name="connsiteX13" fmla="*/ 59219 w 719619"/>
                    <a:gd name="connsiteY13" fmla="*/ 0 h 2091522"/>
                    <a:gd name="connsiteX14" fmla="*/ 59219 w 719619"/>
                    <a:gd name="connsiteY14" fmla="*/ 2091522 h 2091522"/>
                    <a:gd name="connsiteX15" fmla="*/ 0 w 719619"/>
                    <a:gd name="connsiteY15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19619" h="2091522">
                      <a:moveTo>
                        <a:pt x="660400" y="0"/>
                      </a:moveTo>
                      <a:lnTo>
                        <a:pt x="719619" y="0"/>
                      </a:lnTo>
                      <a:lnTo>
                        <a:pt x="719619" y="2091522"/>
                      </a:lnTo>
                      <a:lnTo>
                        <a:pt x="660400" y="2091522"/>
                      </a:lnTo>
                      <a:close/>
                      <a:moveTo>
                        <a:pt x="495300" y="0"/>
                      </a:moveTo>
                      <a:lnTo>
                        <a:pt x="554519" y="0"/>
                      </a:lnTo>
                      <a:lnTo>
                        <a:pt x="554519" y="2091522"/>
                      </a:lnTo>
                      <a:lnTo>
                        <a:pt x="495300" y="2091522"/>
                      </a:lnTo>
                      <a:close/>
                      <a:moveTo>
                        <a:pt x="165100" y="0"/>
                      </a:moveTo>
                      <a:lnTo>
                        <a:pt x="224319" y="0"/>
                      </a:lnTo>
                      <a:lnTo>
                        <a:pt x="224319" y="2091522"/>
                      </a:lnTo>
                      <a:lnTo>
                        <a:pt x="16510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C4A5F41F-E1B4-4BA5-88C7-79FD0648CB0A}"/>
                    </a:ext>
                  </a:extLst>
                </p:cNvPr>
                <p:cNvSpPr/>
                <p:nvPr/>
              </p:nvSpPr>
              <p:spPr>
                <a:xfrm>
                  <a:off x="1953731" y="1738314"/>
                  <a:ext cx="1572901" cy="2091522"/>
                </a:xfrm>
                <a:custGeom>
                  <a:avLst/>
                  <a:gdLst>
                    <a:gd name="connsiteX0" fmla="*/ 1496219 w 1572901"/>
                    <a:gd name="connsiteY0" fmla="*/ 0 h 2091522"/>
                    <a:gd name="connsiteX1" fmla="*/ 1572901 w 1572901"/>
                    <a:gd name="connsiteY1" fmla="*/ 0 h 2091522"/>
                    <a:gd name="connsiteX2" fmla="*/ 1572901 w 1572901"/>
                    <a:gd name="connsiteY2" fmla="*/ 2091522 h 2091522"/>
                    <a:gd name="connsiteX3" fmla="*/ 1496219 w 1572901"/>
                    <a:gd name="connsiteY3" fmla="*/ 2091522 h 2091522"/>
                    <a:gd name="connsiteX4" fmla="*/ 1318419 w 1572901"/>
                    <a:gd name="connsiteY4" fmla="*/ 0 h 2091522"/>
                    <a:gd name="connsiteX5" fmla="*/ 1395101 w 1572901"/>
                    <a:gd name="connsiteY5" fmla="*/ 0 h 2091522"/>
                    <a:gd name="connsiteX6" fmla="*/ 1395101 w 1572901"/>
                    <a:gd name="connsiteY6" fmla="*/ 2091522 h 2091522"/>
                    <a:gd name="connsiteX7" fmla="*/ 1318419 w 1572901"/>
                    <a:gd name="connsiteY7" fmla="*/ 2091522 h 2091522"/>
                    <a:gd name="connsiteX8" fmla="*/ 1017900 w 1572901"/>
                    <a:gd name="connsiteY8" fmla="*/ 0 h 2091522"/>
                    <a:gd name="connsiteX9" fmla="*/ 1096170 w 1572901"/>
                    <a:gd name="connsiteY9" fmla="*/ 0 h 2091522"/>
                    <a:gd name="connsiteX10" fmla="*/ 1096170 w 1572901"/>
                    <a:gd name="connsiteY10" fmla="*/ 2091522 h 2091522"/>
                    <a:gd name="connsiteX11" fmla="*/ 1017900 w 1572901"/>
                    <a:gd name="connsiteY11" fmla="*/ 2091522 h 2091522"/>
                    <a:gd name="connsiteX12" fmla="*/ 843123 w 1572901"/>
                    <a:gd name="connsiteY12" fmla="*/ 0 h 2091522"/>
                    <a:gd name="connsiteX13" fmla="*/ 921393 w 1572901"/>
                    <a:gd name="connsiteY13" fmla="*/ 0 h 2091522"/>
                    <a:gd name="connsiteX14" fmla="*/ 921393 w 1572901"/>
                    <a:gd name="connsiteY14" fmla="*/ 2091522 h 2091522"/>
                    <a:gd name="connsiteX15" fmla="*/ 843123 w 1572901"/>
                    <a:gd name="connsiteY15" fmla="*/ 2091522 h 2091522"/>
                    <a:gd name="connsiteX16" fmla="*/ 584200 w 1572901"/>
                    <a:gd name="connsiteY16" fmla="*/ 0 h 2091522"/>
                    <a:gd name="connsiteX17" fmla="*/ 643419 w 1572901"/>
                    <a:gd name="connsiteY17" fmla="*/ 0 h 2091522"/>
                    <a:gd name="connsiteX18" fmla="*/ 643419 w 1572901"/>
                    <a:gd name="connsiteY18" fmla="*/ 2091522 h 2091522"/>
                    <a:gd name="connsiteX19" fmla="*/ 584200 w 1572901"/>
                    <a:gd name="connsiteY19" fmla="*/ 2091522 h 2091522"/>
                    <a:gd name="connsiteX20" fmla="*/ 425450 w 1572901"/>
                    <a:gd name="connsiteY20" fmla="*/ 0 h 2091522"/>
                    <a:gd name="connsiteX21" fmla="*/ 484669 w 1572901"/>
                    <a:gd name="connsiteY21" fmla="*/ 0 h 2091522"/>
                    <a:gd name="connsiteX22" fmla="*/ 484669 w 1572901"/>
                    <a:gd name="connsiteY22" fmla="*/ 2091522 h 2091522"/>
                    <a:gd name="connsiteX23" fmla="*/ 425450 w 1572901"/>
                    <a:gd name="connsiteY23" fmla="*/ 2091522 h 2091522"/>
                    <a:gd name="connsiteX24" fmla="*/ 158750 w 1572901"/>
                    <a:gd name="connsiteY24" fmla="*/ 0 h 2091522"/>
                    <a:gd name="connsiteX25" fmla="*/ 217969 w 1572901"/>
                    <a:gd name="connsiteY25" fmla="*/ 0 h 2091522"/>
                    <a:gd name="connsiteX26" fmla="*/ 217969 w 1572901"/>
                    <a:gd name="connsiteY26" fmla="*/ 2091522 h 2091522"/>
                    <a:gd name="connsiteX27" fmla="*/ 158750 w 1572901"/>
                    <a:gd name="connsiteY27" fmla="*/ 2091522 h 2091522"/>
                    <a:gd name="connsiteX28" fmla="*/ 0 w 1572901"/>
                    <a:gd name="connsiteY28" fmla="*/ 0 h 2091522"/>
                    <a:gd name="connsiteX29" fmla="*/ 59219 w 1572901"/>
                    <a:gd name="connsiteY29" fmla="*/ 0 h 2091522"/>
                    <a:gd name="connsiteX30" fmla="*/ 59219 w 1572901"/>
                    <a:gd name="connsiteY30" fmla="*/ 2091522 h 2091522"/>
                    <a:gd name="connsiteX31" fmla="*/ 0 w 1572901"/>
                    <a:gd name="connsiteY31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572901" h="2091522">
                      <a:moveTo>
                        <a:pt x="1496219" y="0"/>
                      </a:moveTo>
                      <a:lnTo>
                        <a:pt x="1572901" y="0"/>
                      </a:lnTo>
                      <a:lnTo>
                        <a:pt x="1572901" y="2091522"/>
                      </a:lnTo>
                      <a:lnTo>
                        <a:pt x="1496219" y="2091522"/>
                      </a:lnTo>
                      <a:close/>
                      <a:moveTo>
                        <a:pt x="1318419" y="0"/>
                      </a:moveTo>
                      <a:lnTo>
                        <a:pt x="1395101" y="0"/>
                      </a:lnTo>
                      <a:lnTo>
                        <a:pt x="1395101" y="2091522"/>
                      </a:lnTo>
                      <a:lnTo>
                        <a:pt x="1318419" y="2091522"/>
                      </a:lnTo>
                      <a:close/>
                      <a:moveTo>
                        <a:pt x="1017900" y="0"/>
                      </a:moveTo>
                      <a:lnTo>
                        <a:pt x="1096170" y="0"/>
                      </a:lnTo>
                      <a:lnTo>
                        <a:pt x="1096170" y="2091522"/>
                      </a:lnTo>
                      <a:lnTo>
                        <a:pt x="1017900" y="2091522"/>
                      </a:lnTo>
                      <a:close/>
                      <a:moveTo>
                        <a:pt x="843123" y="0"/>
                      </a:moveTo>
                      <a:lnTo>
                        <a:pt x="921393" y="0"/>
                      </a:lnTo>
                      <a:lnTo>
                        <a:pt x="921393" y="2091522"/>
                      </a:lnTo>
                      <a:lnTo>
                        <a:pt x="843123" y="2091522"/>
                      </a:lnTo>
                      <a:close/>
                      <a:moveTo>
                        <a:pt x="584200" y="0"/>
                      </a:moveTo>
                      <a:lnTo>
                        <a:pt x="643419" y="0"/>
                      </a:lnTo>
                      <a:lnTo>
                        <a:pt x="643419" y="2091522"/>
                      </a:lnTo>
                      <a:lnTo>
                        <a:pt x="584200" y="2091522"/>
                      </a:lnTo>
                      <a:close/>
                      <a:moveTo>
                        <a:pt x="425450" y="0"/>
                      </a:moveTo>
                      <a:lnTo>
                        <a:pt x="484669" y="0"/>
                      </a:lnTo>
                      <a:lnTo>
                        <a:pt x="484669" y="2091522"/>
                      </a:lnTo>
                      <a:lnTo>
                        <a:pt x="425450" y="2091522"/>
                      </a:lnTo>
                      <a:close/>
                      <a:moveTo>
                        <a:pt x="158750" y="0"/>
                      </a:moveTo>
                      <a:lnTo>
                        <a:pt x="217969" y="0"/>
                      </a:lnTo>
                      <a:lnTo>
                        <a:pt x="217969" y="2091522"/>
                      </a:lnTo>
                      <a:lnTo>
                        <a:pt x="15875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正方形/長方形 525">
                  <a:extLst>
                    <a:ext uri="{FF2B5EF4-FFF2-40B4-BE49-F238E27FC236}">
                      <a16:creationId xmlns:a16="http://schemas.microsoft.com/office/drawing/2014/main" id="{4063BE7B-C21D-41DB-99EF-6293FD7DBB05}"/>
                    </a:ext>
                  </a:extLst>
                </p:cNvPr>
                <p:cNvSpPr/>
                <p:nvPr/>
              </p:nvSpPr>
              <p:spPr>
                <a:xfrm>
                  <a:off x="912811" y="1838325"/>
                  <a:ext cx="45719" cy="2057400"/>
                </a:xfrm>
                <a:prstGeom prst="rect">
                  <a:avLst/>
                </a:prstGeom>
                <a:grpFill/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正方形/長方形 526">
                  <a:extLst>
                    <a:ext uri="{FF2B5EF4-FFF2-40B4-BE49-F238E27FC236}">
                      <a16:creationId xmlns:a16="http://schemas.microsoft.com/office/drawing/2014/main" id="{2F6E6E5B-283D-43AB-97BD-4A3D55435889}"/>
                    </a:ext>
                  </a:extLst>
                </p:cNvPr>
                <p:cNvSpPr/>
                <p:nvPr/>
              </p:nvSpPr>
              <p:spPr>
                <a:xfrm>
                  <a:off x="1387792" y="1838325"/>
                  <a:ext cx="45719" cy="205740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正方形/長方形 527">
                  <a:extLst>
                    <a:ext uri="{FF2B5EF4-FFF2-40B4-BE49-F238E27FC236}">
                      <a16:creationId xmlns:a16="http://schemas.microsoft.com/office/drawing/2014/main" id="{1C4FFECA-4843-47BA-942F-5FCD84FCF7A0}"/>
                    </a:ext>
                  </a:extLst>
                </p:cNvPr>
                <p:cNvSpPr/>
                <p:nvPr/>
              </p:nvSpPr>
              <p:spPr>
                <a:xfrm>
                  <a:off x="1333500" y="1838325"/>
                  <a:ext cx="76200" cy="2057400"/>
                </a:xfrm>
                <a:prstGeom prst="rect">
                  <a:avLst/>
                </a:prstGeom>
                <a:grpFill/>
                <a:ln w="12700">
                  <a:solidFill>
                    <a:schemeClr val="tx1">
                      <a:lumMod val="75000"/>
                      <a:lumOff val="2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正方形/長方形 528">
                  <a:extLst>
                    <a:ext uri="{FF2B5EF4-FFF2-40B4-BE49-F238E27FC236}">
                      <a16:creationId xmlns:a16="http://schemas.microsoft.com/office/drawing/2014/main" id="{B6801993-7AF1-4F0F-979B-7E58E815DA48}"/>
                    </a:ext>
                  </a:extLst>
                </p:cNvPr>
                <p:cNvSpPr/>
                <p:nvPr/>
              </p:nvSpPr>
              <p:spPr>
                <a:xfrm>
                  <a:off x="838200" y="1838325"/>
                  <a:ext cx="76200" cy="205740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正方形/長方形 529">
                  <a:extLst>
                    <a:ext uri="{FF2B5EF4-FFF2-40B4-BE49-F238E27FC236}">
                      <a16:creationId xmlns:a16="http://schemas.microsoft.com/office/drawing/2014/main" id="{12C4EA3D-F5AD-47F8-9B68-E08406AEB376}"/>
                    </a:ext>
                  </a:extLst>
                </p:cNvPr>
                <p:cNvSpPr/>
                <p:nvPr/>
              </p:nvSpPr>
              <p:spPr>
                <a:xfrm>
                  <a:off x="1839275" y="1838325"/>
                  <a:ext cx="45719" cy="197695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正方形/長方形 530">
                  <a:extLst>
                    <a:ext uri="{FF2B5EF4-FFF2-40B4-BE49-F238E27FC236}">
                      <a16:creationId xmlns:a16="http://schemas.microsoft.com/office/drawing/2014/main" id="{0426D678-0445-4F08-8858-FDFC2EA10506}"/>
                    </a:ext>
                  </a:extLst>
                </p:cNvPr>
                <p:cNvSpPr/>
                <p:nvPr/>
              </p:nvSpPr>
              <p:spPr>
                <a:xfrm>
                  <a:off x="2262187" y="1838325"/>
                  <a:ext cx="45719" cy="1976958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正方形/長方形 531">
                  <a:extLst>
                    <a:ext uri="{FF2B5EF4-FFF2-40B4-BE49-F238E27FC236}">
                      <a16:creationId xmlns:a16="http://schemas.microsoft.com/office/drawing/2014/main" id="{9FB84A9D-26ED-4078-A063-3A7F6B7E2833}"/>
                    </a:ext>
                  </a:extLst>
                </p:cNvPr>
                <p:cNvSpPr/>
                <p:nvPr/>
              </p:nvSpPr>
              <p:spPr>
                <a:xfrm>
                  <a:off x="3133725" y="1724025"/>
                  <a:ext cx="45719" cy="2205558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正方形/長方形 532">
                  <a:extLst>
                    <a:ext uri="{FF2B5EF4-FFF2-40B4-BE49-F238E27FC236}">
                      <a16:creationId xmlns:a16="http://schemas.microsoft.com/office/drawing/2014/main" id="{1D04E74B-FA4B-481D-9493-2B66CA815644}"/>
                    </a:ext>
                  </a:extLst>
                </p:cNvPr>
                <p:cNvSpPr/>
                <p:nvPr/>
              </p:nvSpPr>
              <p:spPr>
                <a:xfrm>
                  <a:off x="3633787" y="1700213"/>
                  <a:ext cx="45719" cy="2253182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正方形/長方形 533">
                  <a:extLst>
                    <a:ext uri="{FF2B5EF4-FFF2-40B4-BE49-F238E27FC236}">
                      <a16:creationId xmlns:a16="http://schemas.microsoft.com/office/drawing/2014/main" id="{972A8242-6E08-47E5-B4E2-A28F7984E0F9}"/>
                    </a:ext>
                  </a:extLst>
                </p:cNvPr>
                <p:cNvSpPr/>
                <p:nvPr/>
              </p:nvSpPr>
              <p:spPr>
                <a:xfrm>
                  <a:off x="2667000" y="1724025"/>
                  <a:ext cx="45719" cy="2205558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78A2AA76-BC21-4BBA-8AFE-DD50FA6989B5}"/>
                    </a:ext>
                  </a:extLst>
                </p:cNvPr>
                <p:cNvSpPr/>
                <p:nvPr/>
              </p:nvSpPr>
              <p:spPr>
                <a:xfrm>
                  <a:off x="1854198" y="15165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32632273-9253-4A94-B97D-542208A3DA9A}"/>
                    </a:ext>
                  </a:extLst>
                </p:cNvPr>
                <p:cNvSpPr/>
                <p:nvPr/>
              </p:nvSpPr>
              <p:spPr>
                <a:xfrm>
                  <a:off x="792480" y="16819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FBB60174-36E8-4A69-B732-F65CCF8AFD54}"/>
                    </a:ext>
                  </a:extLst>
                </p:cNvPr>
                <p:cNvSpPr/>
                <p:nvPr/>
              </p:nvSpPr>
              <p:spPr>
                <a:xfrm>
                  <a:off x="1854198" y="15419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C864EF18-B65C-4702-87CA-18FD0812BEC9}"/>
                    </a:ext>
                  </a:extLst>
                </p:cNvPr>
                <p:cNvSpPr/>
                <p:nvPr/>
              </p:nvSpPr>
              <p:spPr>
                <a:xfrm>
                  <a:off x="792480" y="17073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0" name="正方形/長方形 479">
                <a:extLst>
                  <a:ext uri="{FF2B5EF4-FFF2-40B4-BE49-F238E27FC236}">
                    <a16:creationId xmlns:a16="http://schemas.microsoft.com/office/drawing/2014/main" id="{095181E9-6BB4-4550-885B-1671DB657C30}"/>
                  </a:ext>
                </a:extLst>
              </p:cNvPr>
              <p:cNvSpPr/>
              <p:nvPr/>
            </p:nvSpPr>
            <p:spPr>
              <a:xfrm>
                <a:off x="3678555" y="1598192"/>
                <a:ext cx="2117408" cy="1937224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70D42C12-3DF1-4CBA-8509-3A64F8F4E25A}"/>
                  </a:ext>
                </a:extLst>
              </p:cNvPr>
              <p:cNvSpPr/>
              <p:nvPr/>
            </p:nvSpPr>
            <p:spPr>
              <a:xfrm>
                <a:off x="3796024" y="1738314"/>
                <a:ext cx="1899925" cy="1790699"/>
              </a:xfrm>
              <a:custGeom>
                <a:avLst/>
                <a:gdLst>
                  <a:gd name="connsiteX0" fmla="*/ 1816100 w 1899925"/>
                  <a:gd name="connsiteY0" fmla="*/ 0 h 1790699"/>
                  <a:gd name="connsiteX1" fmla="*/ 1899925 w 1899925"/>
                  <a:gd name="connsiteY1" fmla="*/ 0 h 1790699"/>
                  <a:gd name="connsiteX2" fmla="*/ 1899925 w 1899925"/>
                  <a:gd name="connsiteY2" fmla="*/ 1790699 h 1790699"/>
                  <a:gd name="connsiteX3" fmla="*/ 1816100 w 1899925"/>
                  <a:gd name="connsiteY3" fmla="*/ 1790699 h 1790699"/>
                  <a:gd name="connsiteX4" fmla="*/ 1609725 w 1899925"/>
                  <a:gd name="connsiteY4" fmla="*/ 0 h 1790699"/>
                  <a:gd name="connsiteX5" fmla="*/ 1693550 w 1899925"/>
                  <a:gd name="connsiteY5" fmla="*/ 0 h 1790699"/>
                  <a:gd name="connsiteX6" fmla="*/ 1693550 w 1899925"/>
                  <a:gd name="connsiteY6" fmla="*/ 1790699 h 1790699"/>
                  <a:gd name="connsiteX7" fmla="*/ 1609725 w 1899925"/>
                  <a:gd name="connsiteY7" fmla="*/ 1790699 h 1790699"/>
                  <a:gd name="connsiteX8" fmla="*/ 1258888 w 1899925"/>
                  <a:gd name="connsiteY8" fmla="*/ 0 h 1790699"/>
                  <a:gd name="connsiteX9" fmla="*/ 1342713 w 1899925"/>
                  <a:gd name="connsiteY9" fmla="*/ 0 h 1790699"/>
                  <a:gd name="connsiteX10" fmla="*/ 1342713 w 1899925"/>
                  <a:gd name="connsiteY10" fmla="*/ 1790699 h 1790699"/>
                  <a:gd name="connsiteX11" fmla="*/ 1258888 w 1899925"/>
                  <a:gd name="connsiteY11" fmla="*/ 1790699 h 1790699"/>
                  <a:gd name="connsiteX12" fmla="*/ 1052513 w 1899925"/>
                  <a:gd name="connsiteY12" fmla="*/ 0 h 1790699"/>
                  <a:gd name="connsiteX13" fmla="*/ 1136338 w 1899925"/>
                  <a:gd name="connsiteY13" fmla="*/ 0 h 1790699"/>
                  <a:gd name="connsiteX14" fmla="*/ 1136338 w 1899925"/>
                  <a:gd name="connsiteY14" fmla="*/ 1790699 h 1790699"/>
                  <a:gd name="connsiteX15" fmla="*/ 1052513 w 1899925"/>
                  <a:gd name="connsiteY15" fmla="*/ 1790699 h 1790699"/>
                  <a:gd name="connsiteX16" fmla="*/ 768350 w 1899925"/>
                  <a:gd name="connsiteY16" fmla="*/ 0 h 1790699"/>
                  <a:gd name="connsiteX17" fmla="*/ 852175 w 1899925"/>
                  <a:gd name="connsiteY17" fmla="*/ 0 h 1790699"/>
                  <a:gd name="connsiteX18" fmla="*/ 852175 w 1899925"/>
                  <a:gd name="connsiteY18" fmla="*/ 1790699 h 1790699"/>
                  <a:gd name="connsiteX19" fmla="*/ 768350 w 1899925"/>
                  <a:gd name="connsiteY19" fmla="*/ 1790699 h 1790699"/>
                  <a:gd name="connsiteX20" fmla="*/ 561975 w 1899925"/>
                  <a:gd name="connsiteY20" fmla="*/ 0 h 1790699"/>
                  <a:gd name="connsiteX21" fmla="*/ 645800 w 1899925"/>
                  <a:gd name="connsiteY21" fmla="*/ 0 h 1790699"/>
                  <a:gd name="connsiteX22" fmla="*/ 645800 w 1899925"/>
                  <a:gd name="connsiteY22" fmla="*/ 1790699 h 1790699"/>
                  <a:gd name="connsiteX23" fmla="*/ 561975 w 1899925"/>
                  <a:gd name="connsiteY23" fmla="*/ 1790699 h 1790699"/>
                  <a:gd name="connsiteX24" fmla="*/ 206375 w 1899925"/>
                  <a:gd name="connsiteY24" fmla="*/ 0 h 1790699"/>
                  <a:gd name="connsiteX25" fmla="*/ 290200 w 1899925"/>
                  <a:gd name="connsiteY25" fmla="*/ 0 h 1790699"/>
                  <a:gd name="connsiteX26" fmla="*/ 290200 w 1899925"/>
                  <a:gd name="connsiteY26" fmla="*/ 1790699 h 1790699"/>
                  <a:gd name="connsiteX27" fmla="*/ 206375 w 1899925"/>
                  <a:gd name="connsiteY27" fmla="*/ 1790699 h 1790699"/>
                  <a:gd name="connsiteX28" fmla="*/ 0 w 1899925"/>
                  <a:gd name="connsiteY28" fmla="*/ 0 h 1790699"/>
                  <a:gd name="connsiteX29" fmla="*/ 83825 w 1899925"/>
                  <a:gd name="connsiteY29" fmla="*/ 0 h 1790699"/>
                  <a:gd name="connsiteX30" fmla="*/ 83825 w 1899925"/>
                  <a:gd name="connsiteY30" fmla="*/ 1790699 h 1790699"/>
                  <a:gd name="connsiteX31" fmla="*/ 0 w 1899925"/>
                  <a:gd name="connsiteY31" fmla="*/ 1790699 h 1790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99925" h="1790699">
                    <a:moveTo>
                      <a:pt x="1816100" y="0"/>
                    </a:moveTo>
                    <a:lnTo>
                      <a:pt x="1899925" y="0"/>
                    </a:lnTo>
                    <a:lnTo>
                      <a:pt x="1899925" y="1790699"/>
                    </a:lnTo>
                    <a:lnTo>
                      <a:pt x="1816100" y="1790699"/>
                    </a:lnTo>
                    <a:close/>
                    <a:moveTo>
                      <a:pt x="1609725" y="0"/>
                    </a:moveTo>
                    <a:lnTo>
                      <a:pt x="1693550" y="0"/>
                    </a:lnTo>
                    <a:lnTo>
                      <a:pt x="1693550" y="1790699"/>
                    </a:lnTo>
                    <a:lnTo>
                      <a:pt x="1609725" y="1790699"/>
                    </a:lnTo>
                    <a:close/>
                    <a:moveTo>
                      <a:pt x="1258888" y="0"/>
                    </a:moveTo>
                    <a:lnTo>
                      <a:pt x="1342713" y="0"/>
                    </a:lnTo>
                    <a:lnTo>
                      <a:pt x="1342713" y="1790699"/>
                    </a:lnTo>
                    <a:lnTo>
                      <a:pt x="1258888" y="1790699"/>
                    </a:lnTo>
                    <a:close/>
                    <a:moveTo>
                      <a:pt x="1052513" y="0"/>
                    </a:moveTo>
                    <a:lnTo>
                      <a:pt x="1136338" y="0"/>
                    </a:lnTo>
                    <a:lnTo>
                      <a:pt x="1136338" y="1790699"/>
                    </a:lnTo>
                    <a:lnTo>
                      <a:pt x="1052513" y="1790699"/>
                    </a:lnTo>
                    <a:close/>
                    <a:moveTo>
                      <a:pt x="768350" y="0"/>
                    </a:moveTo>
                    <a:lnTo>
                      <a:pt x="852175" y="0"/>
                    </a:lnTo>
                    <a:lnTo>
                      <a:pt x="852175" y="1790699"/>
                    </a:lnTo>
                    <a:lnTo>
                      <a:pt x="768350" y="1790699"/>
                    </a:lnTo>
                    <a:close/>
                    <a:moveTo>
                      <a:pt x="561975" y="0"/>
                    </a:moveTo>
                    <a:lnTo>
                      <a:pt x="645800" y="0"/>
                    </a:lnTo>
                    <a:lnTo>
                      <a:pt x="645800" y="1790699"/>
                    </a:lnTo>
                    <a:lnTo>
                      <a:pt x="561975" y="1790699"/>
                    </a:lnTo>
                    <a:close/>
                    <a:moveTo>
                      <a:pt x="206375" y="0"/>
                    </a:moveTo>
                    <a:lnTo>
                      <a:pt x="290200" y="0"/>
                    </a:lnTo>
                    <a:lnTo>
                      <a:pt x="290200" y="1790699"/>
                    </a:lnTo>
                    <a:lnTo>
                      <a:pt x="206375" y="1790699"/>
                    </a:lnTo>
                    <a:close/>
                    <a:moveTo>
                      <a:pt x="0" y="0"/>
                    </a:moveTo>
                    <a:lnTo>
                      <a:pt x="83825" y="0"/>
                    </a:lnTo>
                    <a:lnTo>
                      <a:pt x="83825" y="1790699"/>
                    </a:lnTo>
                    <a:lnTo>
                      <a:pt x="0" y="1790699"/>
                    </a:lnTo>
                    <a:close/>
                  </a:path>
                </a:pathLst>
              </a:cu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正方形/長方形 481">
                <a:extLst>
                  <a:ext uri="{FF2B5EF4-FFF2-40B4-BE49-F238E27FC236}">
                    <a16:creationId xmlns:a16="http://schemas.microsoft.com/office/drawing/2014/main" id="{3F909AEE-A176-4A17-8D8D-4BC3D21B53C0}"/>
                  </a:ext>
                </a:extLst>
              </p:cNvPr>
              <p:cNvSpPr/>
              <p:nvPr/>
            </p:nvSpPr>
            <p:spPr>
              <a:xfrm>
                <a:off x="3678555" y="3645326"/>
                <a:ext cx="2117408" cy="43618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正方形/長方形 482">
                <a:extLst>
                  <a:ext uri="{FF2B5EF4-FFF2-40B4-BE49-F238E27FC236}">
                    <a16:creationId xmlns:a16="http://schemas.microsoft.com/office/drawing/2014/main" id="{95D3A26A-8F80-471D-AF99-D73AD9426FB7}"/>
                  </a:ext>
                </a:extLst>
              </p:cNvPr>
              <p:cNvSpPr/>
              <p:nvPr/>
            </p:nvSpPr>
            <p:spPr>
              <a:xfrm>
                <a:off x="4335780" y="3755973"/>
                <a:ext cx="802958" cy="321246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正方形/長方形 483">
                <a:extLst>
                  <a:ext uri="{FF2B5EF4-FFF2-40B4-BE49-F238E27FC236}">
                    <a16:creationId xmlns:a16="http://schemas.microsoft.com/office/drawing/2014/main" id="{F138B96B-915B-42B8-B3CE-7144A4E82351}"/>
                  </a:ext>
                </a:extLst>
              </p:cNvPr>
              <p:cNvSpPr/>
              <p:nvPr/>
            </p:nvSpPr>
            <p:spPr>
              <a:xfrm>
                <a:off x="3825555" y="3755973"/>
                <a:ext cx="434977" cy="321246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正方形/長方形 484">
                <a:extLst>
                  <a:ext uri="{FF2B5EF4-FFF2-40B4-BE49-F238E27FC236}">
                    <a16:creationId xmlns:a16="http://schemas.microsoft.com/office/drawing/2014/main" id="{AF6AC504-9854-4B17-9361-5EBBBFF5FAD0}"/>
                  </a:ext>
                </a:extLst>
              </p:cNvPr>
              <p:cNvSpPr/>
              <p:nvPr/>
            </p:nvSpPr>
            <p:spPr>
              <a:xfrm>
                <a:off x="5211395" y="3755973"/>
                <a:ext cx="434977" cy="321246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正方形/長方形 485">
                <a:extLst>
                  <a:ext uri="{FF2B5EF4-FFF2-40B4-BE49-F238E27FC236}">
                    <a16:creationId xmlns:a16="http://schemas.microsoft.com/office/drawing/2014/main" id="{1C81707F-471E-4E85-B375-9D20C40484D5}"/>
                  </a:ext>
                </a:extLst>
              </p:cNvPr>
              <p:cNvSpPr/>
              <p:nvPr/>
            </p:nvSpPr>
            <p:spPr>
              <a:xfrm>
                <a:off x="4408667" y="3756785"/>
                <a:ext cx="71000" cy="335456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正方形/長方形 486">
                <a:extLst>
                  <a:ext uri="{FF2B5EF4-FFF2-40B4-BE49-F238E27FC236}">
                    <a16:creationId xmlns:a16="http://schemas.microsoft.com/office/drawing/2014/main" id="{520B1E9A-00B4-4DE4-9373-B764EBBF835B}"/>
                  </a:ext>
                </a:extLst>
              </p:cNvPr>
              <p:cNvSpPr/>
              <p:nvPr/>
            </p:nvSpPr>
            <p:spPr>
              <a:xfrm>
                <a:off x="5003445" y="3756785"/>
                <a:ext cx="71000" cy="335456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5CF64E4A-E07B-42D3-9073-8599007ECBA8}"/>
                  </a:ext>
                </a:extLst>
              </p:cNvPr>
              <p:cNvGrpSpPr/>
              <p:nvPr/>
            </p:nvGrpSpPr>
            <p:grpSpPr>
              <a:xfrm>
                <a:off x="792480" y="1516540"/>
                <a:ext cx="2887026" cy="2560543"/>
                <a:chOff x="792480" y="1516540"/>
                <a:chExt cx="2887026" cy="2560543"/>
              </a:xfrm>
              <a:grpFill/>
            </p:grpSpPr>
            <p:sp>
              <p:nvSpPr>
                <p:cNvPr id="505" name="正方形/長方形 127">
                  <a:extLst>
                    <a:ext uri="{FF2B5EF4-FFF2-40B4-BE49-F238E27FC236}">
                      <a16:creationId xmlns:a16="http://schemas.microsoft.com/office/drawing/2014/main" id="{85BBB742-A9F9-40AE-B8E7-C68B2AF82093}"/>
                    </a:ext>
                  </a:extLst>
                </p:cNvPr>
                <p:cNvSpPr/>
                <p:nvPr/>
              </p:nvSpPr>
              <p:spPr>
                <a:xfrm>
                  <a:off x="1854198" y="1633539"/>
                  <a:ext cx="1817688" cy="2315360"/>
                </a:xfrm>
                <a:custGeom>
                  <a:avLst/>
                  <a:gdLst>
                    <a:gd name="connsiteX0" fmla="*/ 0 w 1817688"/>
                    <a:gd name="connsiteY0" fmla="*/ 0 h 2091522"/>
                    <a:gd name="connsiteX1" fmla="*/ 1817688 w 1817688"/>
                    <a:gd name="connsiteY1" fmla="*/ 0 h 2091522"/>
                    <a:gd name="connsiteX2" fmla="*/ 1817688 w 1817688"/>
                    <a:gd name="connsiteY2" fmla="*/ 2091522 h 2091522"/>
                    <a:gd name="connsiteX3" fmla="*/ 0 w 1817688"/>
                    <a:gd name="connsiteY3" fmla="*/ 2091522 h 2091522"/>
                    <a:gd name="connsiteX4" fmla="*/ 0 w 1817688"/>
                    <a:gd name="connsiteY4" fmla="*/ 0 h 2091522"/>
                    <a:gd name="connsiteX0" fmla="*/ 0 w 1817688"/>
                    <a:gd name="connsiteY0" fmla="*/ 104775 h 2196297"/>
                    <a:gd name="connsiteX1" fmla="*/ 1817688 w 1817688"/>
                    <a:gd name="connsiteY1" fmla="*/ 0 h 2196297"/>
                    <a:gd name="connsiteX2" fmla="*/ 1817688 w 1817688"/>
                    <a:gd name="connsiteY2" fmla="*/ 2196297 h 2196297"/>
                    <a:gd name="connsiteX3" fmla="*/ 0 w 1817688"/>
                    <a:gd name="connsiteY3" fmla="*/ 2196297 h 2196297"/>
                    <a:gd name="connsiteX4" fmla="*/ 0 w 1817688"/>
                    <a:gd name="connsiteY4" fmla="*/ 104775 h 2196297"/>
                    <a:gd name="connsiteX0" fmla="*/ 0 w 1817688"/>
                    <a:gd name="connsiteY0" fmla="*/ 104775 h 2315360"/>
                    <a:gd name="connsiteX1" fmla="*/ 1817688 w 1817688"/>
                    <a:gd name="connsiteY1" fmla="*/ 0 h 2315360"/>
                    <a:gd name="connsiteX2" fmla="*/ 1812926 w 1817688"/>
                    <a:gd name="connsiteY2" fmla="*/ 2315360 h 2315360"/>
                    <a:gd name="connsiteX3" fmla="*/ 0 w 1817688"/>
                    <a:gd name="connsiteY3" fmla="*/ 2196297 h 2315360"/>
                    <a:gd name="connsiteX4" fmla="*/ 0 w 1817688"/>
                    <a:gd name="connsiteY4" fmla="*/ 104775 h 2315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7688" h="2315360">
                      <a:moveTo>
                        <a:pt x="0" y="104775"/>
                      </a:moveTo>
                      <a:lnTo>
                        <a:pt x="1817688" y="0"/>
                      </a:lnTo>
                      <a:cubicBezTo>
                        <a:pt x="1816101" y="771787"/>
                        <a:pt x="1814513" y="1543573"/>
                        <a:pt x="1812926" y="2315360"/>
                      </a:cubicBezTo>
                      <a:lnTo>
                        <a:pt x="0" y="2196297"/>
                      </a:lnTo>
                      <a:lnTo>
                        <a:pt x="0" y="10477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正方形/長方形 505">
                  <a:extLst>
                    <a:ext uri="{FF2B5EF4-FFF2-40B4-BE49-F238E27FC236}">
                      <a16:creationId xmlns:a16="http://schemas.microsoft.com/office/drawing/2014/main" id="{9C5C4677-7315-4276-9C8E-91DCCA5726E4}"/>
                    </a:ext>
                  </a:extLst>
                </p:cNvPr>
                <p:cNvSpPr/>
                <p:nvPr/>
              </p:nvSpPr>
              <p:spPr>
                <a:xfrm>
                  <a:off x="912331" y="1738314"/>
                  <a:ext cx="940917" cy="2091522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CC8D0B95-466E-4D47-BFCC-2211BC8BEE63}"/>
                    </a:ext>
                  </a:extLst>
                </p:cNvPr>
                <p:cNvSpPr/>
                <p:nvPr/>
              </p:nvSpPr>
              <p:spPr>
                <a:xfrm>
                  <a:off x="1013930" y="1738315"/>
                  <a:ext cx="719620" cy="2091522"/>
                </a:xfrm>
                <a:custGeom>
                  <a:avLst/>
                  <a:gdLst>
                    <a:gd name="connsiteX0" fmla="*/ 660400 w 719619"/>
                    <a:gd name="connsiteY0" fmla="*/ 0 h 2091522"/>
                    <a:gd name="connsiteX1" fmla="*/ 719619 w 719619"/>
                    <a:gd name="connsiteY1" fmla="*/ 0 h 2091522"/>
                    <a:gd name="connsiteX2" fmla="*/ 719619 w 719619"/>
                    <a:gd name="connsiteY2" fmla="*/ 2091522 h 2091522"/>
                    <a:gd name="connsiteX3" fmla="*/ 660400 w 719619"/>
                    <a:gd name="connsiteY3" fmla="*/ 2091522 h 2091522"/>
                    <a:gd name="connsiteX4" fmla="*/ 495300 w 719619"/>
                    <a:gd name="connsiteY4" fmla="*/ 0 h 2091522"/>
                    <a:gd name="connsiteX5" fmla="*/ 554519 w 719619"/>
                    <a:gd name="connsiteY5" fmla="*/ 0 h 2091522"/>
                    <a:gd name="connsiteX6" fmla="*/ 554519 w 719619"/>
                    <a:gd name="connsiteY6" fmla="*/ 2091522 h 2091522"/>
                    <a:gd name="connsiteX7" fmla="*/ 495300 w 719619"/>
                    <a:gd name="connsiteY7" fmla="*/ 2091522 h 2091522"/>
                    <a:gd name="connsiteX8" fmla="*/ 165100 w 719619"/>
                    <a:gd name="connsiteY8" fmla="*/ 0 h 2091522"/>
                    <a:gd name="connsiteX9" fmla="*/ 224319 w 719619"/>
                    <a:gd name="connsiteY9" fmla="*/ 0 h 2091522"/>
                    <a:gd name="connsiteX10" fmla="*/ 224319 w 719619"/>
                    <a:gd name="connsiteY10" fmla="*/ 2091522 h 2091522"/>
                    <a:gd name="connsiteX11" fmla="*/ 165100 w 719619"/>
                    <a:gd name="connsiteY11" fmla="*/ 2091522 h 2091522"/>
                    <a:gd name="connsiteX12" fmla="*/ 0 w 719619"/>
                    <a:gd name="connsiteY12" fmla="*/ 0 h 2091522"/>
                    <a:gd name="connsiteX13" fmla="*/ 59219 w 719619"/>
                    <a:gd name="connsiteY13" fmla="*/ 0 h 2091522"/>
                    <a:gd name="connsiteX14" fmla="*/ 59219 w 719619"/>
                    <a:gd name="connsiteY14" fmla="*/ 2091522 h 2091522"/>
                    <a:gd name="connsiteX15" fmla="*/ 0 w 719619"/>
                    <a:gd name="connsiteY15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19619" h="2091522">
                      <a:moveTo>
                        <a:pt x="660400" y="0"/>
                      </a:moveTo>
                      <a:lnTo>
                        <a:pt x="719619" y="0"/>
                      </a:lnTo>
                      <a:lnTo>
                        <a:pt x="719619" y="2091522"/>
                      </a:lnTo>
                      <a:lnTo>
                        <a:pt x="660400" y="2091522"/>
                      </a:lnTo>
                      <a:close/>
                      <a:moveTo>
                        <a:pt x="495300" y="0"/>
                      </a:moveTo>
                      <a:lnTo>
                        <a:pt x="554519" y="0"/>
                      </a:lnTo>
                      <a:lnTo>
                        <a:pt x="554519" y="2091522"/>
                      </a:lnTo>
                      <a:lnTo>
                        <a:pt x="495300" y="2091522"/>
                      </a:lnTo>
                      <a:close/>
                      <a:moveTo>
                        <a:pt x="165100" y="0"/>
                      </a:moveTo>
                      <a:lnTo>
                        <a:pt x="224319" y="0"/>
                      </a:lnTo>
                      <a:lnTo>
                        <a:pt x="224319" y="2091522"/>
                      </a:lnTo>
                      <a:lnTo>
                        <a:pt x="16510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853DE798-A566-4238-B8F1-4D66C02A36F1}"/>
                    </a:ext>
                  </a:extLst>
                </p:cNvPr>
                <p:cNvSpPr/>
                <p:nvPr/>
              </p:nvSpPr>
              <p:spPr>
                <a:xfrm>
                  <a:off x="1953731" y="1738314"/>
                  <a:ext cx="1572901" cy="2091522"/>
                </a:xfrm>
                <a:custGeom>
                  <a:avLst/>
                  <a:gdLst>
                    <a:gd name="connsiteX0" fmla="*/ 1496219 w 1572901"/>
                    <a:gd name="connsiteY0" fmla="*/ 0 h 2091522"/>
                    <a:gd name="connsiteX1" fmla="*/ 1572901 w 1572901"/>
                    <a:gd name="connsiteY1" fmla="*/ 0 h 2091522"/>
                    <a:gd name="connsiteX2" fmla="*/ 1572901 w 1572901"/>
                    <a:gd name="connsiteY2" fmla="*/ 2091522 h 2091522"/>
                    <a:gd name="connsiteX3" fmla="*/ 1496219 w 1572901"/>
                    <a:gd name="connsiteY3" fmla="*/ 2091522 h 2091522"/>
                    <a:gd name="connsiteX4" fmla="*/ 1318419 w 1572901"/>
                    <a:gd name="connsiteY4" fmla="*/ 0 h 2091522"/>
                    <a:gd name="connsiteX5" fmla="*/ 1395101 w 1572901"/>
                    <a:gd name="connsiteY5" fmla="*/ 0 h 2091522"/>
                    <a:gd name="connsiteX6" fmla="*/ 1395101 w 1572901"/>
                    <a:gd name="connsiteY6" fmla="*/ 2091522 h 2091522"/>
                    <a:gd name="connsiteX7" fmla="*/ 1318419 w 1572901"/>
                    <a:gd name="connsiteY7" fmla="*/ 2091522 h 2091522"/>
                    <a:gd name="connsiteX8" fmla="*/ 1017900 w 1572901"/>
                    <a:gd name="connsiteY8" fmla="*/ 0 h 2091522"/>
                    <a:gd name="connsiteX9" fmla="*/ 1096170 w 1572901"/>
                    <a:gd name="connsiteY9" fmla="*/ 0 h 2091522"/>
                    <a:gd name="connsiteX10" fmla="*/ 1096170 w 1572901"/>
                    <a:gd name="connsiteY10" fmla="*/ 2091522 h 2091522"/>
                    <a:gd name="connsiteX11" fmla="*/ 1017900 w 1572901"/>
                    <a:gd name="connsiteY11" fmla="*/ 2091522 h 2091522"/>
                    <a:gd name="connsiteX12" fmla="*/ 843123 w 1572901"/>
                    <a:gd name="connsiteY12" fmla="*/ 0 h 2091522"/>
                    <a:gd name="connsiteX13" fmla="*/ 921393 w 1572901"/>
                    <a:gd name="connsiteY13" fmla="*/ 0 h 2091522"/>
                    <a:gd name="connsiteX14" fmla="*/ 921393 w 1572901"/>
                    <a:gd name="connsiteY14" fmla="*/ 2091522 h 2091522"/>
                    <a:gd name="connsiteX15" fmla="*/ 843123 w 1572901"/>
                    <a:gd name="connsiteY15" fmla="*/ 2091522 h 2091522"/>
                    <a:gd name="connsiteX16" fmla="*/ 584200 w 1572901"/>
                    <a:gd name="connsiteY16" fmla="*/ 0 h 2091522"/>
                    <a:gd name="connsiteX17" fmla="*/ 643419 w 1572901"/>
                    <a:gd name="connsiteY17" fmla="*/ 0 h 2091522"/>
                    <a:gd name="connsiteX18" fmla="*/ 643419 w 1572901"/>
                    <a:gd name="connsiteY18" fmla="*/ 2091522 h 2091522"/>
                    <a:gd name="connsiteX19" fmla="*/ 584200 w 1572901"/>
                    <a:gd name="connsiteY19" fmla="*/ 2091522 h 2091522"/>
                    <a:gd name="connsiteX20" fmla="*/ 425450 w 1572901"/>
                    <a:gd name="connsiteY20" fmla="*/ 0 h 2091522"/>
                    <a:gd name="connsiteX21" fmla="*/ 484669 w 1572901"/>
                    <a:gd name="connsiteY21" fmla="*/ 0 h 2091522"/>
                    <a:gd name="connsiteX22" fmla="*/ 484669 w 1572901"/>
                    <a:gd name="connsiteY22" fmla="*/ 2091522 h 2091522"/>
                    <a:gd name="connsiteX23" fmla="*/ 425450 w 1572901"/>
                    <a:gd name="connsiteY23" fmla="*/ 2091522 h 2091522"/>
                    <a:gd name="connsiteX24" fmla="*/ 158750 w 1572901"/>
                    <a:gd name="connsiteY24" fmla="*/ 0 h 2091522"/>
                    <a:gd name="connsiteX25" fmla="*/ 217969 w 1572901"/>
                    <a:gd name="connsiteY25" fmla="*/ 0 h 2091522"/>
                    <a:gd name="connsiteX26" fmla="*/ 217969 w 1572901"/>
                    <a:gd name="connsiteY26" fmla="*/ 2091522 h 2091522"/>
                    <a:gd name="connsiteX27" fmla="*/ 158750 w 1572901"/>
                    <a:gd name="connsiteY27" fmla="*/ 2091522 h 2091522"/>
                    <a:gd name="connsiteX28" fmla="*/ 0 w 1572901"/>
                    <a:gd name="connsiteY28" fmla="*/ 0 h 2091522"/>
                    <a:gd name="connsiteX29" fmla="*/ 59219 w 1572901"/>
                    <a:gd name="connsiteY29" fmla="*/ 0 h 2091522"/>
                    <a:gd name="connsiteX30" fmla="*/ 59219 w 1572901"/>
                    <a:gd name="connsiteY30" fmla="*/ 2091522 h 2091522"/>
                    <a:gd name="connsiteX31" fmla="*/ 0 w 1572901"/>
                    <a:gd name="connsiteY31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572901" h="2091522">
                      <a:moveTo>
                        <a:pt x="1496219" y="0"/>
                      </a:moveTo>
                      <a:lnTo>
                        <a:pt x="1572901" y="0"/>
                      </a:lnTo>
                      <a:lnTo>
                        <a:pt x="1572901" y="2091522"/>
                      </a:lnTo>
                      <a:lnTo>
                        <a:pt x="1496219" y="2091522"/>
                      </a:lnTo>
                      <a:close/>
                      <a:moveTo>
                        <a:pt x="1318419" y="0"/>
                      </a:moveTo>
                      <a:lnTo>
                        <a:pt x="1395101" y="0"/>
                      </a:lnTo>
                      <a:lnTo>
                        <a:pt x="1395101" y="2091522"/>
                      </a:lnTo>
                      <a:lnTo>
                        <a:pt x="1318419" y="2091522"/>
                      </a:lnTo>
                      <a:close/>
                      <a:moveTo>
                        <a:pt x="1017900" y="0"/>
                      </a:moveTo>
                      <a:lnTo>
                        <a:pt x="1096170" y="0"/>
                      </a:lnTo>
                      <a:lnTo>
                        <a:pt x="1096170" y="2091522"/>
                      </a:lnTo>
                      <a:lnTo>
                        <a:pt x="1017900" y="2091522"/>
                      </a:lnTo>
                      <a:close/>
                      <a:moveTo>
                        <a:pt x="843123" y="0"/>
                      </a:moveTo>
                      <a:lnTo>
                        <a:pt x="921393" y="0"/>
                      </a:lnTo>
                      <a:lnTo>
                        <a:pt x="921393" y="2091522"/>
                      </a:lnTo>
                      <a:lnTo>
                        <a:pt x="843123" y="2091522"/>
                      </a:lnTo>
                      <a:close/>
                      <a:moveTo>
                        <a:pt x="584200" y="0"/>
                      </a:moveTo>
                      <a:lnTo>
                        <a:pt x="643419" y="0"/>
                      </a:lnTo>
                      <a:lnTo>
                        <a:pt x="643419" y="2091522"/>
                      </a:lnTo>
                      <a:lnTo>
                        <a:pt x="584200" y="2091522"/>
                      </a:lnTo>
                      <a:close/>
                      <a:moveTo>
                        <a:pt x="425450" y="0"/>
                      </a:moveTo>
                      <a:lnTo>
                        <a:pt x="484669" y="0"/>
                      </a:lnTo>
                      <a:lnTo>
                        <a:pt x="484669" y="2091522"/>
                      </a:lnTo>
                      <a:lnTo>
                        <a:pt x="425450" y="2091522"/>
                      </a:lnTo>
                      <a:close/>
                      <a:moveTo>
                        <a:pt x="158750" y="0"/>
                      </a:moveTo>
                      <a:lnTo>
                        <a:pt x="217969" y="0"/>
                      </a:lnTo>
                      <a:lnTo>
                        <a:pt x="217969" y="2091522"/>
                      </a:lnTo>
                      <a:lnTo>
                        <a:pt x="15875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正方形/長方形 508">
                  <a:extLst>
                    <a:ext uri="{FF2B5EF4-FFF2-40B4-BE49-F238E27FC236}">
                      <a16:creationId xmlns:a16="http://schemas.microsoft.com/office/drawing/2014/main" id="{F9782A85-4130-48FE-91DE-BA817DC7930D}"/>
                    </a:ext>
                  </a:extLst>
                </p:cNvPr>
                <p:cNvSpPr/>
                <p:nvPr/>
              </p:nvSpPr>
              <p:spPr>
                <a:xfrm>
                  <a:off x="912811" y="1838325"/>
                  <a:ext cx="45719" cy="20574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正方形/長方形 509">
                  <a:extLst>
                    <a:ext uri="{FF2B5EF4-FFF2-40B4-BE49-F238E27FC236}">
                      <a16:creationId xmlns:a16="http://schemas.microsoft.com/office/drawing/2014/main" id="{9E609EFC-92C8-4ADA-8861-BD94AEDFE1FF}"/>
                    </a:ext>
                  </a:extLst>
                </p:cNvPr>
                <p:cNvSpPr/>
                <p:nvPr/>
              </p:nvSpPr>
              <p:spPr>
                <a:xfrm>
                  <a:off x="1387792" y="1838325"/>
                  <a:ext cx="45719" cy="205740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正方形/長方形 510">
                  <a:extLst>
                    <a:ext uri="{FF2B5EF4-FFF2-40B4-BE49-F238E27FC236}">
                      <a16:creationId xmlns:a16="http://schemas.microsoft.com/office/drawing/2014/main" id="{1B7BDD49-A9C7-471F-8217-4D58466B15D0}"/>
                    </a:ext>
                  </a:extLst>
                </p:cNvPr>
                <p:cNvSpPr/>
                <p:nvPr/>
              </p:nvSpPr>
              <p:spPr>
                <a:xfrm>
                  <a:off x="1333500" y="1838325"/>
                  <a:ext cx="76200" cy="20574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正方形/長方形 511">
                  <a:extLst>
                    <a:ext uri="{FF2B5EF4-FFF2-40B4-BE49-F238E27FC236}">
                      <a16:creationId xmlns:a16="http://schemas.microsoft.com/office/drawing/2014/main" id="{C4B1034C-9A06-48F9-AD16-95E8AEED611F}"/>
                    </a:ext>
                  </a:extLst>
                </p:cNvPr>
                <p:cNvSpPr/>
                <p:nvPr/>
              </p:nvSpPr>
              <p:spPr>
                <a:xfrm>
                  <a:off x="838200" y="1838325"/>
                  <a:ext cx="76200" cy="2057400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正方形/長方形 512">
                  <a:extLst>
                    <a:ext uri="{FF2B5EF4-FFF2-40B4-BE49-F238E27FC236}">
                      <a16:creationId xmlns:a16="http://schemas.microsoft.com/office/drawing/2014/main" id="{65563955-7B58-45CB-9E00-38F9519A6296}"/>
                    </a:ext>
                  </a:extLst>
                </p:cNvPr>
                <p:cNvSpPr/>
                <p:nvPr/>
              </p:nvSpPr>
              <p:spPr>
                <a:xfrm>
                  <a:off x="1839275" y="1838325"/>
                  <a:ext cx="45719" cy="197695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正方形/長方形 513">
                  <a:extLst>
                    <a:ext uri="{FF2B5EF4-FFF2-40B4-BE49-F238E27FC236}">
                      <a16:creationId xmlns:a16="http://schemas.microsoft.com/office/drawing/2014/main" id="{603B4B63-B667-4B9B-BEC6-777FAEA1DBBE}"/>
                    </a:ext>
                  </a:extLst>
                </p:cNvPr>
                <p:cNvSpPr/>
                <p:nvPr/>
              </p:nvSpPr>
              <p:spPr>
                <a:xfrm>
                  <a:off x="2262187" y="1838325"/>
                  <a:ext cx="45719" cy="197695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正方形/長方形 514">
                  <a:extLst>
                    <a:ext uri="{FF2B5EF4-FFF2-40B4-BE49-F238E27FC236}">
                      <a16:creationId xmlns:a16="http://schemas.microsoft.com/office/drawing/2014/main" id="{39FD81DB-0C77-4E53-B9A3-CAEEEFFE4FC6}"/>
                    </a:ext>
                  </a:extLst>
                </p:cNvPr>
                <p:cNvSpPr/>
                <p:nvPr/>
              </p:nvSpPr>
              <p:spPr>
                <a:xfrm>
                  <a:off x="3133725" y="1724025"/>
                  <a:ext cx="45719" cy="220555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正方形/長方形 515">
                  <a:extLst>
                    <a:ext uri="{FF2B5EF4-FFF2-40B4-BE49-F238E27FC236}">
                      <a16:creationId xmlns:a16="http://schemas.microsoft.com/office/drawing/2014/main" id="{FC301CFB-0674-4CE7-8544-88C07C52BFCD}"/>
                    </a:ext>
                  </a:extLst>
                </p:cNvPr>
                <p:cNvSpPr/>
                <p:nvPr/>
              </p:nvSpPr>
              <p:spPr>
                <a:xfrm>
                  <a:off x="3633787" y="1700213"/>
                  <a:ext cx="45719" cy="2253182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正方形/長方形 516">
                  <a:extLst>
                    <a:ext uri="{FF2B5EF4-FFF2-40B4-BE49-F238E27FC236}">
                      <a16:creationId xmlns:a16="http://schemas.microsoft.com/office/drawing/2014/main" id="{6A202E8D-431A-4E91-B15A-BCF719A3698F}"/>
                    </a:ext>
                  </a:extLst>
                </p:cNvPr>
                <p:cNvSpPr/>
                <p:nvPr/>
              </p:nvSpPr>
              <p:spPr>
                <a:xfrm>
                  <a:off x="2667000" y="1724025"/>
                  <a:ext cx="45719" cy="2205558"/>
                </a:xfrm>
                <a:prstGeom prst="rect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1145CDBE-A7D7-47BE-BB96-C4755CF64750}"/>
                    </a:ext>
                  </a:extLst>
                </p:cNvPr>
                <p:cNvSpPr/>
                <p:nvPr/>
              </p:nvSpPr>
              <p:spPr>
                <a:xfrm>
                  <a:off x="1854198" y="15165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B5CB5496-2519-48E0-A7A4-CD0436D083C4}"/>
                    </a:ext>
                  </a:extLst>
                </p:cNvPr>
                <p:cNvSpPr/>
                <p:nvPr/>
              </p:nvSpPr>
              <p:spPr>
                <a:xfrm>
                  <a:off x="792480" y="16819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8AD1C8DD-D457-48BF-A302-9F7E5B024960}"/>
                    </a:ext>
                  </a:extLst>
                </p:cNvPr>
                <p:cNvSpPr/>
                <p:nvPr/>
              </p:nvSpPr>
              <p:spPr>
                <a:xfrm>
                  <a:off x="1854198" y="15419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2EF34A42-8268-4CF3-8B00-5FBFD4C2C503}"/>
                    </a:ext>
                  </a:extLst>
                </p:cNvPr>
                <p:cNvSpPr/>
                <p:nvPr/>
              </p:nvSpPr>
              <p:spPr>
                <a:xfrm>
                  <a:off x="792480" y="17073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9" name="正方形/長方形 488">
                <a:extLst>
                  <a:ext uri="{FF2B5EF4-FFF2-40B4-BE49-F238E27FC236}">
                    <a16:creationId xmlns:a16="http://schemas.microsoft.com/office/drawing/2014/main" id="{969EEDD0-8F24-4CAD-BDA0-92AACE8D80CA}"/>
                  </a:ext>
                </a:extLst>
              </p:cNvPr>
              <p:cNvSpPr/>
              <p:nvPr/>
            </p:nvSpPr>
            <p:spPr>
              <a:xfrm>
                <a:off x="4198380" y="1724025"/>
                <a:ext cx="74298" cy="185976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正方形/長方形 489">
                <a:extLst>
                  <a:ext uri="{FF2B5EF4-FFF2-40B4-BE49-F238E27FC236}">
                    <a16:creationId xmlns:a16="http://schemas.microsoft.com/office/drawing/2014/main" id="{143A7CE7-9DC4-4947-812B-8FA80D5FA569}"/>
                  </a:ext>
                </a:extLst>
              </p:cNvPr>
              <p:cNvSpPr/>
              <p:nvPr/>
            </p:nvSpPr>
            <p:spPr>
              <a:xfrm>
                <a:off x="4704555" y="1724025"/>
                <a:ext cx="74298" cy="185976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正方形/長方形 490">
                <a:extLst>
                  <a:ext uri="{FF2B5EF4-FFF2-40B4-BE49-F238E27FC236}">
                    <a16:creationId xmlns:a16="http://schemas.microsoft.com/office/drawing/2014/main" id="{14A54516-79E1-4980-BBB1-F602BB23F44C}"/>
                  </a:ext>
                </a:extLst>
              </p:cNvPr>
              <p:cNvSpPr/>
              <p:nvPr/>
            </p:nvSpPr>
            <p:spPr>
              <a:xfrm>
                <a:off x="5210729" y="1724025"/>
                <a:ext cx="74298" cy="185976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正方形/長方形 491">
                <a:extLst>
                  <a:ext uri="{FF2B5EF4-FFF2-40B4-BE49-F238E27FC236}">
                    <a16:creationId xmlns:a16="http://schemas.microsoft.com/office/drawing/2014/main" id="{9A7AD81B-A823-4731-92B3-9350D6EBF1C1}"/>
                  </a:ext>
                </a:extLst>
              </p:cNvPr>
              <p:cNvSpPr/>
              <p:nvPr/>
            </p:nvSpPr>
            <p:spPr>
              <a:xfrm>
                <a:off x="3678555" y="1509291"/>
                <a:ext cx="2117408" cy="240927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正方形/長方形 492">
                <a:extLst>
                  <a:ext uri="{FF2B5EF4-FFF2-40B4-BE49-F238E27FC236}">
                    <a16:creationId xmlns:a16="http://schemas.microsoft.com/office/drawing/2014/main" id="{AB15F1C6-0450-4013-9039-05D070C6AFD7}"/>
                  </a:ext>
                </a:extLst>
              </p:cNvPr>
              <p:cNvSpPr/>
              <p:nvPr/>
            </p:nvSpPr>
            <p:spPr>
              <a:xfrm>
                <a:off x="4295299" y="3727798"/>
                <a:ext cx="883920" cy="42108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正方形/長方形 493">
                <a:extLst>
                  <a:ext uri="{FF2B5EF4-FFF2-40B4-BE49-F238E27FC236}">
                    <a16:creationId xmlns:a16="http://schemas.microsoft.com/office/drawing/2014/main" id="{B5DF1382-212B-4D4B-8750-D16AB5C6F2D8}"/>
                  </a:ext>
                </a:extLst>
              </p:cNvPr>
              <p:cNvSpPr/>
              <p:nvPr/>
            </p:nvSpPr>
            <p:spPr>
              <a:xfrm>
                <a:off x="3678555" y="1896167"/>
                <a:ext cx="2117408" cy="240927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正方形/長方形 494">
                <a:extLst>
                  <a:ext uri="{FF2B5EF4-FFF2-40B4-BE49-F238E27FC236}">
                    <a16:creationId xmlns:a16="http://schemas.microsoft.com/office/drawing/2014/main" id="{89015F4A-4093-4639-BFA6-48ABB2611E58}"/>
                  </a:ext>
                </a:extLst>
              </p:cNvPr>
              <p:cNvSpPr/>
              <p:nvPr/>
            </p:nvSpPr>
            <p:spPr>
              <a:xfrm>
                <a:off x="3678555" y="2283517"/>
                <a:ext cx="2117408" cy="240927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正方形/長方形 495">
                <a:extLst>
                  <a:ext uri="{FF2B5EF4-FFF2-40B4-BE49-F238E27FC236}">
                    <a16:creationId xmlns:a16="http://schemas.microsoft.com/office/drawing/2014/main" id="{6995ED79-1B83-4989-AB0F-4957D3628ED9}"/>
                  </a:ext>
                </a:extLst>
              </p:cNvPr>
              <p:cNvSpPr/>
              <p:nvPr/>
            </p:nvSpPr>
            <p:spPr>
              <a:xfrm>
                <a:off x="3678555" y="2664517"/>
                <a:ext cx="2117408" cy="240927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正方形/長方形 496">
                <a:extLst>
                  <a:ext uri="{FF2B5EF4-FFF2-40B4-BE49-F238E27FC236}">
                    <a16:creationId xmlns:a16="http://schemas.microsoft.com/office/drawing/2014/main" id="{0B75EE9C-3A8D-4F12-AD45-2D7EBD3E11B2}"/>
                  </a:ext>
                </a:extLst>
              </p:cNvPr>
              <p:cNvSpPr/>
              <p:nvPr/>
            </p:nvSpPr>
            <p:spPr>
              <a:xfrm>
                <a:off x="3678555" y="3051867"/>
                <a:ext cx="2117408" cy="240927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正方形/長方形 497">
                <a:extLst>
                  <a:ext uri="{FF2B5EF4-FFF2-40B4-BE49-F238E27FC236}">
                    <a16:creationId xmlns:a16="http://schemas.microsoft.com/office/drawing/2014/main" id="{49C70191-68ED-4492-AEB9-CFE01D577E58}"/>
                  </a:ext>
                </a:extLst>
              </p:cNvPr>
              <p:cNvSpPr/>
              <p:nvPr/>
            </p:nvSpPr>
            <p:spPr>
              <a:xfrm>
                <a:off x="3678555" y="3428105"/>
                <a:ext cx="2117408" cy="240927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正方形/長方形 498">
                <a:extLst>
                  <a:ext uri="{FF2B5EF4-FFF2-40B4-BE49-F238E27FC236}">
                    <a16:creationId xmlns:a16="http://schemas.microsoft.com/office/drawing/2014/main" id="{A16E59AD-E74B-4E3A-8D73-9DE1EE0C81BB}"/>
                  </a:ext>
                </a:extLst>
              </p:cNvPr>
              <p:cNvSpPr/>
              <p:nvPr/>
            </p:nvSpPr>
            <p:spPr>
              <a:xfrm>
                <a:off x="3678555" y="1534691"/>
                <a:ext cx="2117408" cy="240927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正方形/長方形 499">
                <a:extLst>
                  <a:ext uri="{FF2B5EF4-FFF2-40B4-BE49-F238E27FC236}">
                    <a16:creationId xmlns:a16="http://schemas.microsoft.com/office/drawing/2014/main" id="{88190D4F-ABE8-43D5-8102-98246B98B99C}"/>
                  </a:ext>
                </a:extLst>
              </p:cNvPr>
              <p:cNvSpPr/>
              <p:nvPr/>
            </p:nvSpPr>
            <p:spPr>
              <a:xfrm>
                <a:off x="3678555" y="1921567"/>
                <a:ext cx="2117408" cy="240927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正方形/長方形 500">
                <a:extLst>
                  <a:ext uri="{FF2B5EF4-FFF2-40B4-BE49-F238E27FC236}">
                    <a16:creationId xmlns:a16="http://schemas.microsoft.com/office/drawing/2014/main" id="{D4BF675D-8C55-4FE0-BCF8-377BA3F1BAB4}"/>
                  </a:ext>
                </a:extLst>
              </p:cNvPr>
              <p:cNvSpPr/>
              <p:nvPr/>
            </p:nvSpPr>
            <p:spPr>
              <a:xfrm>
                <a:off x="3678555" y="2308917"/>
                <a:ext cx="2117408" cy="240927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正方形/長方形 501">
                <a:extLst>
                  <a:ext uri="{FF2B5EF4-FFF2-40B4-BE49-F238E27FC236}">
                    <a16:creationId xmlns:a16="http://schemas.microsoft.com/office/drawing/2014/main" id="{2847E8D9-B79D-4C7B-AA67-998396987FB4}"/>
                  </a:ext>
                </a:extLst>
              </p:cNvPr>
              <p:cNvSpPr/>
              <p:nvPr/>
            </p:nvSpPr>
            <p:spPr>
              <a:xfrm>
                <a:off x="3678555" y="2689917"/>
                <a:ext cx="2117408" cy="240927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正方形/長方形 502">
                <a:extLst>
                  <a:ext uri="{FF2B5EF4-FFF2-40B4-BE49-F238E27FC236}">
                    <a16:creationId xmlns:a16="http://schemas.microsoft.com/office/drawing/2014/main" id="{43ADCE55-8444-4141-ACB5-0F48F710C07B}"/>
                  </a:ext>
                </a:extLst>
              </p:cNvPr>
              <p:cNvSpPr/>
              <p:nvPr/>
            </p:nvSpPr>
            <p:spPr>
              <a:xfrm>
                <a:off x="3678555" y="3077267"/>
                <a:ext cx="2117408" cy="240927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281EFE1C-EA6A-4687-9248-A0182B6EDF74}"/>
                  </a:ext>
                </a:extLst>
              </p:cNvPr>
              <p:cNvSpPr/>
              <p:nvPr/>
            </p:nvSpPr>
            <p:spPr>
              <a:xfrm>
                <a:off x="3678555" y="3453505"/>
                <a:ext cx="2117408" cy="240927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57" name="グループ化 556">
            <a:extLst>
              <a:ext uri="{FF2B5EF4-FFF2-40B4-BE49-F238E27FC236}">
                <a16:creationId xmlns:a16="http://schemas.microsoft.com/office/drawing/2014/main" id="{27371A3B-07E0-41F0-A86B-7DCE4EF5C79F}"/>
              </a:ext>
            </a:extLst>
          </p:cNvPr>
          <p:cNvGrpSpPr/>
          <p:nvPr/>
        </p:nvGrpSpPr>
        <p:grpSpPr>
          <a:xfrm>
            <a:off x="3695013" y="4572470"/>
            <a:ext cx="2557958" cy="1104528"/>
            <a:chOff x="5250179" y="506050"/>
            <a:chExt cx="4020340" cy="1735987"/>
          </a:xfrm>
        </p:grpSpPr>
        <p:sp>
          <p:nvSpPr>
            <p:cNvPr id="558" name="二等辺三角形 557">
              <a:extLst>
                <a:ext uri="{FF2B5EF4-FFF2-40B4-BE49-F238E27FC236}">
                  <a16:creationId xmlns:a16="http://schemas.microsoft.com/office/drawing/2014/main" id="{B858CA3A-E85E-436A-86FA-93B7E09688C8}"/>
                </a:ext>
              </a:extLst>
            </p:cNvPr>
            <p:cNvSpPr/>
            <p:nvPr/>
          </p:nvSpPr>
          <p:spPr>
            <a:xfrm>
              <a:off x="5457244" y="810850"/>
              <a:ext cx="45719" cy="46765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二等辺三角形 558">
              <a:extLst>
                <a:ext uri="{FF2B5EF4-FFF2-40B4-BE49-F238E27FC236}">
                  <a16:creationId xmlns:a16="http://schemas.microsoft.com/office/drawing/2014/main" id="{34361C94-E69A-4CCF-88CE-6C5181CC34EC}"/>
                </a:ext>
              </a:extLst>
            </p:cNvPr>
            <p:cNvSpPr/>
            <p:nvPr/>
          </p:nvSpPr>
          <p:spPr>
            <a:xfrm>
              <a:off x="9032294" y="791800"/>
              <a:ext cx="45719" cy="46765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二等辺三角形 559">
              <a:extLst>
                <a:ext uri="{FF2B5EF4-FFF2-40B4-BE49-F238E27FC236}">
                  <a16:creationId xmlns:a16="http://schemas.microsoft.com/office/drawing/2014/main" id="{A28AEE2F-7FFC-4545-9240-229F500D5057}"/>
                </a:ext>
              </a:extLst>
            </p:cNvPr>
            <p:cNvSpPr/>
            <p:nvPr/>
          </p:nvSpPr>
          <p:spPr>
            <a:xfrm>
              <a:off x="7508294" y="506050"/>
              <a:ext cx="45719" cy="46765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正方形/長方形 560">
              <a:extLst>
                <a:ext uri="{FF2B5EF4-FFF2-40B4-BE49-F238E27FC236}">
                  <a16:creationId xmlns:a16="http://schemas.microsoft.com/office/drawing/2014/main" id="{E6AE52FC-1057-4F06-BDC3-73F81D70295C}"/>
                </a:ext>
              </a:extLst>
            </p:cNvPr>
            <p:cNvSpPr/>
            <p:nvPr/>
          </p:nvSpPr>
          <p:spPr>
            <a:xfrm>
              <a:off x="8865021" y="901979"/>
              <a:ext cx="204638" cy="12757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正方形/長方形 561">
              <a:extLst>
                <a:ext uri="{FF2B5EF4-FFF2-40B4-BE49-F238E27FC236}">
                  <a16:creationId xmlns:a16="http://schemas.microsoft.com/office/drawing/2014/main" id="{469E1F17-D0CE-4B56-B89E-78A9B8E8EEF5}"/>
                </a:ext>
              </a:extLst>
            </p:cNvPr>
            <p:cNvSpPr/>
            <p:nvPr/>
          </p:nvSpPr>
          <p:spPr>
            <a:xfrm>
              <a:off x="8929315" y="901979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正方形/長方形 562">
              <a:extLst>
                <a:ext uri="{FF2B5EF4-FFF2-40B4-BE49-F238E27FC236}">
                  <a16:creationId xmlns:a16="http://schemas.microsoft.com/office/drawing/2014/main" id="{1641FB93-E74C-421A-BBA0-4C5A4A2134A6}"/>
                </a:ext>
              </a:extLst>
            </p:cNvPr>
            <p:cNvSpPr/>
            <p:nvPr/>
          </p:nvSpPr>
          <p:spPr>
            <a:xfrm>
              <a:off x="8562603" y="901979"/>
              <a:ext cx="204638" cy="12757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正方形/長方形 563">
              <a:extLst>
                <a:ext uri="{FF2B5EF4-FFF2-40B4-BE49-F238E27FC236}">
                  <a16:creationId xmlns:a16="http://schemas.microsoft.com/office/drawing/2014/main" id="{642026E1-2185-4F2F-82EE-7004519E011A}"/>
                </a:ext>
              </a:extLst>
            </p:cNvPr>
            <p:cNvSpPr/>
            <p:nvPr/>
          </p:nvSpPr>
          <p:spPr>
            <a:xfrm>
              <a:off x="8626897" y="901979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楕円 564">
              <a:extLst>
                <a:ext uri="{FF2B5EF4-FFF2-40B4-BE49-F238E27FC236}">
                  <a16:creationId xmlns:a16="http://schemas.microsoft.com/office/drawing/2014/main" id="{046E642E-454A-4903-9235-62B00999D25E}"/>
                </a:ext>
              </a:extLst>
            </p:cNvPr>
            <p:cNvSpPr/>
            <p:nvPr/>
          </p:nvSpPr>
          <p:spPr>
            <a:xfrm>
              <a:off x="6619119" y="715646"/>
              <a:ext cx="200250" cy="2002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6" name="楕円 565">
              <a:extLst>
                <a:ext uri="{FF2B5EF4-FFF2-40B4-BE49-F238E27FC236}">
                  <a16:creationId xmlns:a16="http://schemas.microsoft.com/office/drawing/2014/main" id="{CE0A343F-5386-4CDA-A007-2528C4AD8A2C}"/>
                </a:ext>
              </a:extLst>
            </p:cNvPr>
            <p:cNvSpPr/>
            <p:nvPr/>
          </p:nvSpPr>
          <p:spPr>
            <a:xfrm>
              <a:off x="6363417" y="726346"/>
              <a:ext cx="200250" cy="2002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64103A4B-2167-4D3A-B385-8D2E2C0DE5AB}"/>
                </a:ext>
              </a:extLst>
            </p:cNvPr>
            <p:cNvGrpSpPr/>
            <p:nvPr/>
          </p:nvGrpSpPr>
          <p:grpSpPr>
            <a:xfrm>
              <a:off x="6361338" y="816900"/>
              <a:ext cx="455700" cy="145873"/>
              <a:chOff x="6395192" y="816900"/>
              <a:chExt cx="736922" cy="145873"/>
            </a:xfrm>
          </p:grpSpPr>
          <p:sp>
            <p:nvSpPr>
              <p:cNvPr id="629" name="正方形/長方形 628">
                <a:extLst>
                  <a:ext uri="{FF2B5EF4-FFF2-40B4-BE49-F238E27FC236}">
                    <a16:creationId xmlns:a16="http://schemas.microsoft.com/office/drawing/2014/main" id="{2786FB32-EEED-4FBB-9235-7034AC119CB8}"/>
                  </a:ext>
                </a:extLst>
              </p:cNvPr>
              <p:cNvSpPr/>
              <p:nvPr/>
            </p:nvSpPr>
            <p:spPr>
              <a:xfrm>
                <a:off x="7086395" y="816900"/>
                <a:ext cx="45719" cy="12682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正方形/長方形 629">
                <a:extLst>
                  <a:ext uri="{FF2B5EF4-FFF2-40B4-BE49-F238E27FC236}">
                    <a16:creationId xmlns:a16="http://schemas.microsoft.com/office/drawing/2014/main" id="{4DD9AB93-CDCA-4642-BE33-6BAFE2BD98DD}"/>
                  </a:ext>
                </a:extLst>
              </p:cNvPr>
              <p:cNvSpPr/>
              <p:nvPr/>
            </p:nvSpPr>
            <p:spPr>
              <a:xfrm>
                <a:off x="6677582" y="816900"/>
                <a:ext cx="45719" cy="12682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正方形/長方形 630">
                <a:extLst>
                  <a:ext uri="{FF2B5EF4-FFF2-40B4-BE49-F238E27FC236}">
                    <a16:creationId xmlns:a16="http://schemas.microsoft.com/office/drawing/2014/main" id="{C6803C19-221E-4669-BA06-D502DBC2361E}"/>
                  </a:ext>
                </a:extLst>
              </p:cNvPr>
              <p:cNvSpPr/>
              <p:nvPr/>
            </p:nvSpPr>
            <p:spPr>
              <a:xfrm>
                <a:off x="6819409" y="816900"/>
                <a:ext cx="45719" cy="12682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正方形/長方形 631">
                <a:extLst>
                  <a:ext uri="{FF2B5EF4-FFF2-40B4-BE49-F238E27FC236}">
                    <a16:creationId xmlns:a16="http://schemas.microsoft.com/office/drawing/2014/main" id="{DE5893D0-6974-4416-B435-CE2D9D6B7E76}"/>
                  </a:ext>
                </a:extLst>
              </p:cNvPr>
              <p:cNvSpPr/>
              <p:nvPr/>
            </p:nvSpPr>
            <p:spPr>
              <a:xfrm>
                <a:off x="6395192" y="835950"/>
                <a:ext cx="45719" cy="12682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8" name="正方形/長方形 567">
              <a:extLst>
                <a:ext uri="{FF2B5EF4-FFF2-40B4-BE49-F238E27FC236}">
                  <a16:creationId xmlns:a16="http://schemas.microsoft.com/office/drawing/2014/main" id="{E750F878-55E1-46F5-AA61-2A937B810BA7}"/>
                </a:ext>
              </a:extLst>
            </p:cNvPr>
            <p:cNvSpPr/>
            <p:nvPr/>
          </p:nvSpPr>
          <p:spPr>
            <a:xfrm>
              <a:off x="5355223" y="909557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正方形/長方形 568">
              <a:extLst>
                <a:ext uri="{FF2B5EF4-FFF2-40B4-BE49-F238E27FC236}">
                  <a16:creationId xmlns:a16="http://schemas.microsoft.com/office/drawing/2014/main" id="{6477585C-57EA-4C0E-B70B-AC9FCD132C43}"/>
                </a:ext>
              </a:extLst>
            </p:cNvPr>
            <p:cNvSpPr/>
            <p:nvPr/>
          </p:nvSpPr>
          <p:spPr>
            <a:xfrm>
              <a:off x="6927834" y="686937"/>
              <a:ext cx="662676" cy="15761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正方形/長方形 569">
              <a:extLst>
                <a:ext uri="{FF2B5EF4-FFF2-40B4-BE49-F238E27FC236}">
                  <a16:creationId xmlns:a16="http://schemas.microsoft.com/office/drawing/2014/main" id="{A25218E6-D686-4808-B535-CA0ED3693A8F}"/>
                </a:ext>
              </a:extLst>
            </p:cNvPr>
            <p:cNvSpPr/>
            <p:nvPr/>
          </p:nvSpPr>
          <p:spPr>
            <a:xfrm>
              <a:off x="6869769" y="770979"/>
              <a:ext cx="778806" cy="225156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FF870F70-73C3-4EA6-B3A9-48A7D95799E8}"/>
                </a:ext>
              </a:extLst>
            </p:cNvPr>
            <p:cNvSpPr/>
            <p:nvPr/>
          </p:nvSpPr>
          <p:spPr>
            <a:xfrm>
              <a:off x="5250179" y="901979"/>
              <a:ext cx="4006052" cy="193497"/>
            </a:xfrm>
            <a:custGeom>
              <a:avLst/>
              <a:gdLst>
                <a:gd name="connsiteX0" fmla="*/ 1469816 w 4006052"/>
                <a:gd name="connsiteY0" fmla="*/ 0 h 193497"/>
                <a:gd name="connsiteX1" fmla="*/ 2548167 w 4006052"/>
                <a:gd name="connsiteY1" fmla="*/ 0 h 193497"/>
                <a:gd name="connsiteX2" fmla="*/ 2548167 w 4006052"/>
                <a:gd name="connsiteY2" fmla="*/ 4342 h 193497"/>
                <a:gd name="connsiteX3" fmla="*/ 3470094 w 4006052"/>
                <a:gd name="connsiteY3" fmla="*/ 87932 h 193497"/>
                <a:gd name="connsiteX4" fmla="*/ 4006052 w 4006052"/>
                <a:gd name="connsiteY4" fmla="*/ 87932 h 193497"/>
                <a:gd name="connsiteX5" fmla="*/ 4006052 w 4006052"/>
                <a:gd name="connsiteY5" fmla="*/ 193496 h 193497"/>
                <a:gd name="connsiteX6" fmla="*/ 3470102 w 4006052"/>
                <a:gd name="connsiteY6" fmla="*/ 193496 h 193497"/>
                <a:gd name="connsiteX7" fmla="*/ 3470102 w 4006052"/>
                <a:gd name="connsiteY7" fmla="*/ 193497 h 193497"/>
                <a:gd name="connsiteX8" fmla="*/ 3470092 w 4006052"/>
                <a:gd name="connsiteY8" fmla="*/ 193496 h 193497"/>
                <a:gd name="connsiteX9" fmla="*/ 3465341 w 4006052"/>
                <a:gd name="connsiteY9" fmla="*/ 193496 h 193497"/>
                <a:gd name="connsiteX10" fmla="*/ 3465341 w 4006052"/>
                <a:gd name="connsiteY10" fmla="*/ 193145 h 193497"/>
                <a:gd name="connsiteX11" fmla="*/ 2540997 w 4006052"/>
                <a:gd name="connsiteY11" fmla="*/ 124867 h 193497"/>
                <a:gd name="connsiteX12" fmla="*/ 2540997 w 4006052"/>
                <a:gd name="connsiteY12" fmla="*/ 122699 h 193497"/>
                <a:gd name="connsiteX13" fmla="*/ 1469816 w 4006052"/>
                <a:gd name="connsiteY13" fmla="*/ 122699 h 193497"/>
                <a:gd name="connsiteX14" fmla="*/ 1469816 w 4006052"/>
                <a:gd name="connsiteY14" fmla="*/ 124867 h 193497"/>
                <a:gd name="connsiteX15" fmla="*/ 540710 w 4006052"/>
                <a:gd name="connsiteY15" fmla="*/ 193497 h 193497"/>
                <a:gd name="connsiteX16" fmla="*/ 540710 w 4006052"/>
                <a:gd name="connsiteY16" fmla="*/ 193496 h 193497"/>
                <a:gd name="connsiteX17" fmla="*/ 0 w 4006052"/>
                <a:gd name="connsiteY17" fmla="*/ 193496 h 193497"/>
                <a:gd name="connsiteX18" fmla="*/ 0 w 4006052"/>
                <a:gd name="connsiteY18" fmla="*/ 87932 h 193497"/>
                <a:gd name="connsiteX19" fmla="*/ 540711 w 4006052"/>
                <a:gd name="connsiteY19" fmla="*/ 87932 h 193497"/>
                <a:gd name="connsiteX20" fmla="*/ 540711 w 4006052"/>
                <a:gd name="connsiteY20" fmla="*/ 87933 h 193497"/>
                <a:gd name="connsiteX21" fmla="*/ 1469816 w 4006052"/>
                <a:gd name="connsiteY21" fmla="*/ 3692 h 19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06052" h="193497">
                  <a:moveTo>
                    <a:pt x="1469816" y="0"/>
                  </a:moveTo>
                  <a:lnTo>
                    <a:pt x="2548167" y="0"/>
                  </a:lnTo>
                  <a:lnTo>
                    <a:pt x="2548167" y="4342"/>
                  </a:lnTo>
                  <a:lnTo>
                    <a:pt x="3470094" y="87932"/>
                  </a:lnTo>
                  <a:lnTo>
                    <a:pt x="4006052" y="87932"/>
                  </a:lnTo>
                  <a:lnTo>
                    <a:pt x="4006052" y="193496"/>
                  </a:lnTo>
                  <a:lnTo>
                    <a:pt x="3470102" y="193496"/>
                  </a:lnTo>
                  <a:lnTo>
                    <a:pt x="3470102" y="193497"/>
                  </a:lnTo>
                  <a:lnTo>
                    <a:pt x="3470092" y="193496"/>
                  </a:lnTo>
                  <a:lnTo>
                    <a:pt x="3465341" y="193496"/>
                  </a:lnTo>
                  <a:lnTo>
                    <a:pt x="3465341" y="193145"/>
                  </a:lnTo>
                  <a:lnTo>
                    <a:pt x="2540997" y="124867"/>
                  </a:lnTo>
                  <a:lnTo>
                    <a:pt x="2540997" y="122699"/>
                  </a:lnTo>
                  <a:lnTo>
                    <a:pt x="1469816" y="122699"/>
                  </a:lnTo>
                  <a:lnTo>
                    <a:pt x="1469816" y="124867"/>
                  </a:lnTo>
                  <a:lnTo>
                    <a:pt x="540710" y="193497"/>
                  </a:lnTo>
                  <a:lnTo>
                    <a:pt x="540710" y="193496"/>
                  </a:lnTo>
                  <a:lnTo>
                    <a:pt x="0" y="193496"/>
                  </a:lnTo>
                  <a:lnTo>
                    <a:pt x="0" y="87932"/>
                  </a:lnTo>
                  <a:lnTo>
                    <a:pt x="540711" y="87932"/>
                  </a:lnTo>
                  <a:lnTo>
                    <a:pt x="540711" y="87933"/>
                  </a:lnTo>
                  <a:lnTo>
                    <a:pt x="1469816" y="3692"/>
                  </a:lnTo>
                  <a:close/>
                </a:path>
              </a:pathLst>
            </a:custGeom>
            <a:pattFill prst="dkVert">
              <a:fgClr>
                <a:schemeClr val="accent6">
                  <a:lumMod val="50000"/>
                </a:schemeClr>
              </a:fgClr>
              <a:bgClr>
                <a:srgbClr val="00B05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407D5EB5-BBA2-49C1-BD1C-5272D07812FC}"/>
                </a:ext>
              </a:extLst>
            </p:cNvPr>
            <p:cNvGrpSpPr/>
            <p:nvPr/>
          </p:nvGrpSpPr>
          <p:grpSpPr>
            <a:xfrm>
              <a:off x="5250180" y="926596"/>
              <a:ext cx="4020339" cy="1315441"/>
              <a:chOff x="792480" y="1509291"/>
              <a:chExt cx="7894183" cy="2582950"/>
            </a:xfrm>
          </p:grpSpPr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CE8F7CE0-968F-49FD-8A29-B76B0AC5D805}"/>
                  </a:ext>
                </a:extLst>
              </p:cNvPr>
              <p:cNvGrpSpPr/>
              <p:nvPr/>
            </p:nvGrpSpPr>
            <p:grpSpPr>
              <a:xfrm flipH="1">
                <a:off x="5800588" y="1516540"/>
                <a:ext cx="2886075" cy="2560543"/>
                <a:chOff x="792480" y="1516540"/>
                <a:chExt cx="2886075" cy="2560543"/>
              </a:xfrm>
            </p:grpSpPr>
            <p:sp>
              <p:nvSpPr>
                <p:cNvPr id="614" name="正方形/長方形 127">
                  <a:extLst>
                    <a:ext uri="{FF2B5EF4-FFF2-40B4-BE49-F238E27FC236}">
                      <a16:creationId xmlns:a16="http://schemas.microsoft.com/office/drawing/2014/main" id="{329CED32-81B7-41BE-A740-5175A94B41D3}"/>
                    </a:ext>
                  </a:extLst>
                </p:cNvPr>
                <p:cNvSpPr/>
                <p:nvPr/>
              </p:nvSpPr>
              <p:spPr>
                <a:xfrm>
                  <a:off x="1854198" y="1633539"/>
                  <a:ext cx="1817688" cy="2315360"/>
                </a:xfrm>
                <a:custGeom>
                  <a:avLst/>
                  <a:gdLst>
                    <a:gd name="connsiteX0" fmla="*/ 0 w 1817688"/>
                    <a:gd name="connsiteY0" fmla="*/ 0 h 2091522"/>
                    <a:gd name="connsiteX1" fmla="*/ 1817688 w 1817688"/>
                    <a:gd name="connsiteY1" fmla="*/ 0 h 2091522"/>
                    <a:gd name="connsiteX2" fmla="*/ 1817688 w 1817688"/>
                    <a:gd name="connsiteY2" fmla="*/ 2091522 h 2091522"/>
                    <a:gd name="connsiteX3" fmla="*/ 0 w 1817688"/>
                    <a:gd name="connsiteY3" fmla="*/ 2091522 h 2091522"/>
                    <a:gd name="connsiteX4" fmla="*/ 0 w 1817688"/>
                    <a:gd name="connsiteY4" fmla="*/ 0 h 2091522"/>
                    <a:gd name="connsiteX0" fmla="*/ 0 w 1817688"/>
                    <a:gd name="connsiteY0" fmla="*/ 104775 h 2196297"/>
                    <a:gd name="connsiteX1" fmla="*/ 1817688 w 1817688"/>
                    <a:gd name="connsiteY1" fmla="*/ 0 h 2196297"/>
                    <a:gd name="connsiteX2" fmla="*/ 1817688 w 1817688"/>
                    <a:gd name="connsiteY2" fmla="*/ 2196297 h 2196297"/>
                    <a:gd name="connsiteX3" fmla="*/ 0 w 1817688"/>
                    <a:gd name="connsiteY3" fmla="*/ 2196297 h 2196297"/>
                    <a:gd name="connsiteX4" fmla="*/ 0 w 1817688"/>
                    <a:gd name="connsiteY4" fmla="*/ 104775 h 2196297"/>
                    <a:gd name="connsiteX0" fmla="*/ 0 w 1817688"/>
                    <a:gd name="connsiteY0" fmla="*/ 104775 h 2315360"/>
                    <a:gd name="connsiteX1" fmla="*/ 1817688 w 1817688"/>
                    <a:gd name="connsiteY1" fmla="*/ 0 h 2315360"/>
                    <a:gd name="connsiteX2" fmla="*/ 1812926 w 1817688"/>
                    <a:gd name="connsiteY2" fmla="*/ 2315360 h 2315360"/>
                    <a:gd name="connsiteX3" fmla="*/ 0 w 1817688"/>
                    <a:gd name="connsiteY3" fmla="*/ 2196297 h 2315360"/>
                    <a:gd name="connsiteX4" fmla="*/ 0 w 1817688"/>
                    <a:gd name="connsiteY4" fmla="*/ 104775 h 2315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7688" h="2315360">
                      <a:moveTo>
                        <a:pt x="0" y="104775"/>
                      </a:moveTo>
                      <a:lnTo>
                        <a:pt x="1817688" y="0"/>
                      </a:lnTo>
                      <a:cubicBezTo>
                        <a:pt x="1816101" y="771787"/>
                        <a:pt x="1814513" y="1543573"/>
                        <a:pt x="1812926" y="2315360"/>
                      </a:cubicBezTo>
                      <a:lnTo>
                        <a:pt x="0" y="2196297"/>
                      </a:lnTo>
                      <a:lnTo>
                        <a:pt x="0" y="1047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正方形/長方形 614">
                  <a:extLst>
                    <a:ext uri="{FF2B5EF4-FFF2-40B4-BE49-F238E27FC236}">
                      <a16:creationId xmlns:a16="http://schemas.microsoft.com/office/drawing/2014/main" id="{BA71AF73-808F-4BD8-A99F-BEE12CC2786D}"/>
                    </a:ext>
                  </a:extLst>
                </p:cNvPr>
                <p:cNvSpPr/>
                <p:nvPr/>
              </p:nvSpPr>
              <p:spPr>
                <a:xfrm>
                  <a:off x="912331" y="1738314"/>
                  <a:ext cx="940917" cy="2091522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4CCA3EBC-79DA-46F2-8BA9-51DD932CBEFA}"/>
                    </a:ext>
                  </a:extLst>
                </p:cNvPr>
                <p:cNvSpPr/>
                <p:nvPr/>
              </p:nvSpPr>
              <p:spPr>
                <a:xfrm>
                  <a:off x="1013931" y="1738314"/>
                  <a:ext cx="719619" cy="2091522"/>
                </a:xfrm>
                <a:custGeom>
                  <a:avLst/>
                  <a:gdLst>
                    <a:gd name="connsiteX0" fmla="*/ 660400 w 719619"/>
                    <a:gd name="connsiteY0" fmla="*/ 0 h 2091522"/>
                    <a:gd name="connsiteX1" fmla="*/ 719619 w 719619"/>
                    <a:gd name="connsiteY1" fmla="*/ 0 h 2091522"/>
                    <a:gd name="connsiteX2" fmla="*/ 719619 w 719619"/>
                    <a:gd name="connsiteY2" fmla="*/ 2091522 h 2091522"/>
                    <a:gd name="connsiteX3" fmla="*/ 660400 w 719619"/>
                    <a:gd name="connsiteY3" fmla="*/ 2091522 h 2091522"/>
                    <a:gd name="connsiteX4" fmla="*/ 495300 w 719619"/>
                    <a:gd name="connsiteY4" fmla="*/ 0 h 2091522"/>
                    <a:gd name="connsiteX5" fmla="*/ 554519 w 719619"/>
                    <a:gd name="connsiteY5" fmla="*/ 0 h 2091522"/>
                    <a:gd name="connsiteX6" fmla="*/ 554519 w 719619"/>
                    <a:gd name="connsiteY6" fmla="*/ 2091522 h 2091522"/>
                    <a:gd name="connsiteX7" fmla="*/ 495300 w 719619"/>
                    <a:gd name="connsiteY7" fmla="*/ 2091522 h 2091522"/>
                    <a:gd name="connsiteX8" fmla="*/ 165100 w 719619"/>
                    <a:gd name="connsiteY8" fmla="*/ 0 h 2091522"/>
                    <a:gd name="connsiteX9" fmla="*/ 224319 w 719619"/>
                    <a:gd name="connsiteY9" fmla="*/ 0 h 2091522"/>
                    <a:gd name="connsiteX10" fmla="*/ 224319 w 719619"/>
                    <a:gd name="connsiteY10" fmla="*/ 2091522 h 2091522"/>
                    <a:gd name="connsiteX11" fmla="*/ 165100 w 719619"/>
                    <a:gd name="connsiteY11" fmla="*/ 2091522 h 2091522"/>
                    <a:gd name="connsiteX12" fmla="*/ 0 w 719619"/>
                    <a:gd name="connsiteY12" fmla="*/ 0 h 2091522"/>
                    <a:gd name="connsiteX13" fmla="*/ 59219 w 719619"/>
                    <a:gd name="connsiteY13" fmla="*/ 0 h 2091522"/>
                    <a:gd name="connsiteX14" fmla="*/ 59219 w 719619"/>
                    <a:gd name="connsiteY14" fmla="*/ 2091522 h 2091522"/>
                    <a:gd name="connsiteX15" fmla="*/ 0 w 719619"/>
                    <a:gd name="connsiteY15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19619" h="2091522">
                      <a:moveTo>
                        <a:pt x="660400" y="0"/>
                      </a:moveTo>
                      <a:lnTo>
                        <a:pt x="719619" y="0"/>
                      </a:lnTo>
                      <a:lnTo>
                        <a:pt x="719619" y="2091522"/>
                      </a:lnTo>
                      <a:lnTo>
                        <a:pt x="660400" y="2091522"/>
                      </a:lnTo>
                      <a:close/>
                      <a:moveTo>
                        <a:pt x="495300" y="0"/>
                      </a:moveTo>
                      <a:lnTo>
                        <a:pt x="554519" y="0"/>
                      </a:lnTo>
                      <a:lnTo>
                        <a:pt x="554519" y="2091522"/>
                      </a:lnTo>
                      <a:lnTo>
                        <a:pt x="495300" y="2091522"/>
                      </a:lnTo>
                      <a:close/>
                      <a:moveTo>
                        <a:pt x="165100" y="0"/>
                      </a:moveTo>
                      <a:lnTo>
                        <a:pt x="224319" y="0"/>
                      </a:lnTo>
                      <a:lnTo>
                        <a:pt x="224319" y="2091522"/>
                      </a:lnTo>
                      <a:lnTo>
                        <a:pt x="16510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FA7FBCED-7D37-4B2F-A93B-AED8758E912A}"/>
                    </a:ext>
                  </a:extLst>
                </p:cNvPr>
                <p:cNvSpPr/>
                <p:nvPr/>
              </p:nvSpPr>
              <p:spPr>
                <a:xfrm>
                  <a:off x="1953731" y="1738314"/>
                  <a:ext cx="1572901" cy="2091522"/>
                </a:xfrm>
                <a:custGeom>
                  <a:avLst/>
                  <a:gdLst>
                    <a:gd name="connsiteX0" fmla="*/ 1496219 w 1572901"/>
                    <a:gd name="connsiteY0" fmla="*/ 0 h 2091522"/>
                    <a:gd name="connsiteX1" fmla="*/ 1572901 w 1572901"/>
                    <a:gd name="connsiteY1" fmla="*/ 0 h 2091522"/>
                    <a:gd name="connsiteX2" fmla="*/ 1572901 w 1572901"/>
                    <a:gd name="connsiteY2" fmla="*/ 2091522 h 2091522"/>
                    <a:gd name="connsiteX3" fmla="*/ 1496219 w 1572901"/>
                    <a:gd name="connsiteY3" fmla="*/ 2091522 h 2091522"/>
                    <a:gd name="connsiteX4" fmla="*/ 1318419 w 1572901"/>
                    <a:gd name="connsiteY4" fmla="*/ 0 h 2091522"/>
                    <a:gd name="connsiteX5" fmla="*/ 1395101 w 1572901"/>
                    <a:gd name="connsiteY5" fmla="*/ 0 h 2091522"/>
                    <a:gd name="connsiteX6" fmla="*/ 1395101 w 1572901"/>
                    <a:gd name="connsiteY6" fmla="*/ 2091522 h 2091522"/>
                    <a:gd name="connsiteX7" fmla="*/ 1318419 w 1572901"/>
                    <a:gd name="connsiteY7" fmla="*/ 2091522 h 2091522"/>
                    <a:gd name="connsiteX8" fmla="*/ 1017900 w 1572901"/>
                    <a:gd name="connsiteY8" fmla="*/ 0 h 2091522"/>
                    <a:gd name="connsiteX9" fmla="*/ 1096170 w 1572901"/>
                    <a:gd name="connsiteY9" fmla="*/ 0 h 2091522"/>
                    <a:gd name="connsiteX10" fmla="*/ 1096170 w 1572901"/>
                    <a:gd name="connsiteY10" fmla="*/ 2091522 h 2091522"/>
                    <a:gd name="connsiteX11" fmla="*/ 1017900 w 1572901"/>
                    <a:gd name="connsiteY11" fmla="*/ 2091522 h 2091522"/>
                    <a:gd name="connsiteX12" fmla="*/ 843123 w 1572901"/>
                    <a:gd name="connsiteY12" fmla="*/ 0 h 2091522"/>
                    <a:gd name="connsiteX13" fmla="*/ 921393 w 1572901"/>
                    <a:gd name="connsiteY13" fmla="*/ 0 h 2091522"/>
                    <a:gd name="connsiteX14" fmla="*/ 921393 w 1572901"/>
                    <a:gd name="connsiteY14" fmla="*/ 2091522 h 2091522"/>
                    <a:gd name="connsiteX15" fmla="*/ 843123 w 1572901"/>
                    <a:gd name="connsiteY15" fmla="*/ 2091522 h 2091522"/>
                    <a:gd name="connsiteX16" fmla="*/ 584200 w 1572901"/>
                    <a:gd name="connsiteY16" fmla="*/ 0 h 2091522"/>
                    <a:gd name="connsiteX17" fmla="*/ 643419 w 1572901"/>
                    <a:gd name="connsiteY17" fmla="*/ 0 h 2091522"/>
                    <a:gd name="connsiteX18" fmla="*/ 643419 w 1572901"/>
                    <a:gd name="connsiteY18" fmla="*/ 2091522 h 2091522"/>
                    <a:gd name="connsiteX19" fmla="*/ 584200 w 1572901"/>
                    <a:gd name="connsiteY19" fmla="*/ 2091522 h 2091522"/>
                    <a:gd name="connsiteX20" fmla="*/ 425450 w 1572901"/>
                    <a:gd name="connsiteY20" fmla="*/ 0 h 2091522"/>
                    <a:gd name="connsiteX21" fmla="*/ 484669 w 1572901"/>
                    <a:gd name="connsiteY21" fmla="*/ 0 h 2091522"/>
                    <a:gd name="connsiteX22" fmla="*/ 484669 w 1572901"/>
                    <a:gd name="connsiteY22" fmla="*/ 2091522 h 2091522"/>
                    <a:gd name="connsiteX23" fmla="*/ 425450 w 1572901"/>
                    <a:gd name="connsiteY23" fmla="*/ 2091522 h 2091522"/>
                    <a:gd name="connsiteX24" fmla="*/ 158750 w 1572901"/>
                    <a:gd name="connsiteY24" fmla="*/ 0 h 2091522"/>
                    <a:gd name="connsiteX25" fmla="*/ 217969 w 1572901"/>
                    <a:gd name="connsiteY25" fmla="*/ 0 h 2091522"/>
                    <a:gd name="connsiteX26" fmla="*/ 217969 w 1572901"/>
                    <a:gd name="connsiteY26" fmla="*/ 2091522 h 2091522"/>
                    <a:gd name="connsiteX27" fmla="*/ 158750 w 1572901"/>
                    <a:gd name="connsiteY27" fmla="*/ 2091522 h 2091522"/>
                    <a:gd name="connsiteX28" fmla="*/ 0 w 1572901"/>
                    <a:gd name="connsiteY28" fmla="*/ 0 h 2091522"/>
                    <a:gd name="connsiteX29" fmla="*/ 59219 w 1572901"/>
                    <a:gd name="connsiteY29" fmla="*/ 0 h 2091522"/>
                    <a:gd name="connsiteX30" fmla="*/ 59219 w 1572901"/>
                    <a:gd name="connsiteY30" fmla="*/ 2091522 h 2091522"/>
                    <a:gd name="connsiteX31" fmla="*/ 0 w 1572901"/>
                    <a:gd name="connsiteY31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572901" h="2091522">
                      <a:moveTo>
                        <a:pt x="1496219" y="0"/>
                      </a:moveTo>
                      <a:lnTo>
                        <a:pt x="1572901" y="0"/>
                      </a:lnTo>
                      <a:lnTo>
                        <a:pt x="1572901" y="2091522"/>
                      </a:lnTo>
                      <a:lnTo>
                        <a:pt x="1496219" y="2091522"/>
                      </a:lnTo>
                      <a:close/>
                      <a:moveTo>
                        <a:pt x="1318419" y="0"/>
                      </a:moveTo>
                      <a:lnTo>
                        <a:pt x="1395101" y="0"/>
                      </a:lnTo>
                      <a:lnTo>
                        <a:pt x="1395101" y="2091522"/>
                      </a:lnTo>
                      <a:lnTo>
                        <a:pt x="1318419" y="2091522"/>
                      </a:lnTo>
                      <a:close/>
                      <a:moveTo>
                        <a:pt x="1017900" y="0"/>
                      </a:moveTo>
                      <a:lnTo>
                        <a:pt x="1096170" y="0"/>
                      </a:lnTo>
                      <a:lnTo>
                        <a:pt x="1096170" y="2091522"/>
                      </a:lnTo>
                      <a:lnTo>
                        <a:pt x="1017900" y="2091522"/>
                      </a:lnTo>
                      <a:close/>
                      <a:moveTo>
                        <a:pt x="843123" y="0"/>
                      </a:moveTo>
                      <a:lnTo>
                        <a:pt x="921393" y="0"/>
                      </a:lnTo>
                      <a:lnTo>
                        <a:pt x="921393" y="2091522"/>
                      </a:lnTo>
                      <a:lnTo>
                        <a:pt x="843123" y="2091522"/>
                      </a:lnTo>
                      <a:close/>
                      <a:moveTo>
                        <a:pt x="584200" y="0"/>
                      </a:moveTo>
                      <a:lnTo>
                        <a:pt x="643419" y="0"/>
                      </a:lnTo>
                      <a:lnTo>
                        <a:pt x="643419" y="2091522"/>
                      </a:lnTo>
                      <a:lnTo>
                        <a:pt x="584200" y="2091522"/>
                      </a:lnTo>
                      <a:close/>
                      <a:moveTo>
                        <a:pt x="425450" y="0"/>
                      </a:moveTo>
                      <a:lnTo>
                        <a:pt x="484669" y="0"/>
                      </a:lnTo>
                      <a:lnTo>
                        <a:pt x="484669" y="2091522"/>
                      </a:lnTo>
                      <a:lnTo>
                        <a:pt x="425450" y="2091522"/>
                      </a:lnTo>
                      <a:close/>
                      <a:moveTo>
                        <a:pt x="158750" y="0"/>
                      </a:moveTo>
                      <a:lnTo>
                        <a:pt x="217969" y="0"/>
                      </a:lnTo>
                      <a:lnTo>
                        <a:pt x="217969" y="2091522"/>
                      </a:lnTo>
                      <a:lnTo>
                        <a:pt x="15875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正方形/長方形 617">
                  <a:extLst>
                    <a:ext uri="{FF2B5EF4-FFF2-40B4-BE49-F238E27FC236}">
                      <a16:creationId xmlns:a16="http://schemas.microsoft.com/office/drawing/2014/main" id="{335E0EC5-FE11-40E9-A2B4-4261D92C5CF5}"/>
                    </a:ext>
                  </a:extLst>
                </p:cNvPr>
                <p:cNvSpPr/>
                <p:nvPr/>
              </p:nvSpPr>
              <p:spPr>
                <a:xfrm>
                  <a:off x="912811" y="1838325"/>
                  <a:ext cx="45719" cy="205740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正方形/長方形 618">
                  <a:extLst>
                    <a:ext uri="{FF2B5EF4-FFF2-40B4-BE49-F238E27FC236}">
                      <a16:creationId xmlns:a16="http://schemas.microsoft.com/office/drawing/2014/main" id="{7FB63A6E-EA1D-46DC-86A9-2FCC38DB773A}"/>
                    </a:ext>
                  </a:extLst>
                </p:cNvPr>
                <p:cNvSpPr/>
                <p:nvPr/>
              </p:nvSpPr>
              <p:spPr>
                <a:xfrm>
                  <a:off x="1387792" y="1838325"/>
                  <a:ext cx="45719" cy="205740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正方形/長方形 619">
                  <a:extLst>
                    <a:ext uri="{FF2B5EF4-FFF2-40B4-BE49-F238E27FC236}">
                      <a16:creationId xmlns:a16="http://schemas.microsoft.com/office/drawing/2014/main" id="{6EDA3C20-F59B-426B-B756-955B44074071}"/>
                    </a:ext>
                  </a:extLst>
                </p:cNvPr>
                <p:cNvSpPr/>
                <p:nvPr/>
              </p:nvSpPr>
              <p:spPr>
                <a:xfrm>
                  <a:off x="1333500" y="1838325"/>
                  <a:ext cx="76200" cy="20574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正方形/長方形 620">
                  <a:extLst>
                    <a:ext uri="{FF2B5EF4-FFF2-40B4-BE49-F238E27FC236}">
                      <a16:creationId xmlns:a16="http://schemas.microsoft.com/office/drawing/2014/main" id="{977F8B15-8097-494F-AEBE-9444CA8F2E7D}"/>
                    </a:ext>
                  </a:extLst>
                </p:cNvPr>
                <p:cNvSpPr/>
                <p:nvPr/>
              </p:nvSpPr>
              <p:spPr>
                <a:xfrm>
                  <a:off x="838200" y="1838325"/>
                  <a:ext cx="76200" cy="205740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正方形/長方形 621">
                  <a:extLst>
                    <a:ext uri="{FF2B5EF4-FFF2-40B4-BE49-F238E27FC236}">
                      <a16:creationId xmlns:a16="http://schemas.microsoft.com/office/drawing/2014/main" id="{6001FFD2-B120-41FD-AAA1-99C8CDBE6AC1}"/>
                    </a:ext>
                  </a:extLst>
                </p:cNvPr>
                <p:cNvSpPr/>
                <p:nvPr/>
              </p:nvSpPr>
              <p:spPr>
                <a:xfrm>
                  <a:off x="2262187" y="1838325"/>
                  <a:ext cx="45719" cy="19769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正方形/長方形 622">
                  <a:extLst>
                    <a:ext uri="{FF2B5EF4-FFF2-40B4-BE49-F238E27FC236}">
                      <a16:creationId xmlns:a16="http://schemas.microsoft.com/office/drawing/2014/main" id="{F5F9C797-E72B-488A-BD2A-08FF8EE69797}"/>
                    </a:ext>
                  </a:extLst>
                </p:cNvPr>
                <p:cNvSpPr/>
                <p:nvPr/>
              </p:nvSpPr>
              <p:spPr>
                <a:xfrm>
                  <a:off x="3133725" y="1724025"/>
                  <a:ext cx="45719" cy="22055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正方形/長方形 623">
                  <a:extLst>
                    <a:ext uri="{FF2B5EF4-FFF2-40B4-BE49-F238E27FC236}">
                      <a16:creationId xmlns:a16="http://schemas.microsoft.com/office/drawing/2014/main" id="{C53D231E-7D6F-41EB-8A31-386B4F3207B3}"/>
                    </a:ext>
                  </a:extLst>
                </p:cNvPr>
                <p:cNvSpPr/>
                <p:nvPr/>
              </p:nvSpPr>
              <p:spPr>
                <a:xfrm>
                  <a:off x="2667000" y="1724025"/>
                  <a:ext cx="45719" cy="22055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4EA482EE-B300-4353-9322-FCA9150C7F4C}"/>
                    </a:ext>
                  </a:extLst>
                </p:cNvPr>
                <p:cNvSpPr/>
                <p:nvPr/>
              </p:nvSpPr>
              <p:spPr>
                <a:xfrm>
                  <a:off x="1854198" y="15165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B65F1FB9-3256-44AC-A627-32E0FE696CA0}"/>
                    </a:ext>
                  </a:extLst>
                </p:cNvPr>
                <p:cNvSpPr/>
                <p:nvPr/>
              </p:nvSpPr>
              <p:spPr>
                <a:xfrm>
                  <a:off x="792480" y="16819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7B183821-F269-48C6-B784-F93D1E18A857}"/>
                    </a:ext>
                  </a:extLst>
                </p:cNvPr>
                <p:cNvSpPr/>
                <p:nvPr/>
              </p:nvSpPr>
              <p:spPr>
                <a:xfrm>
                  <a:off x="1854198" y="15419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pattFill prst="horzBrick">
                  <a:fgClr>
                    <a:srgbClr val="663300"/>
                  </a:fgClr>
                  <a:bgClr>
                    <a:schemeClr val="accent2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207ED395-879E-4427-88BC-5FD604CD35BE}"/>
                    </a:ext>
                  </a:extLst>
                </p:cNvPr>
                <p:cNvSpPr/>
                <p:nvPr/>
              </p:nvSpPr>
              <p:spPr>
                <a:xfrm>
                  <a:off x="792480" y="17073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pattFill prst="horzBrick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4" name="正方形/長方形 573">
                <a:extLst>
                  <a:ext uri="{FF2B5EF4-FFF2-40B4-BE49-F238E27FC236}">
                    <a16:creationId xmlns:a16="http://schemas.microsoft.com/office/drawing/2014/main" id="{51AFD92C-510B-4E8F-8406-C80D8ADFD313}"/>
                  </a:ext>
                </a:extLst>
              </p:cNvPr>
              <p:cNvSpPr/>
              <p:nvPr/>
            </p:nvSpPr>
            <p:spPr>
              <a:xfrm>
                <a:off x="3678555" y="1598192"/>
                <a:ext cx="2117408" cy="193722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7FB0F269-2BFC-42ED-B35D-C45247132B15}"/>
                  </a:ext>
                </a:extLst>
              </p:cNvPr>
              <p:cNvSpPr/>
              <p:nvPr/>
            </p:nvSpPr>
            <p:spPr>
              <a:xfrm>
                <a:off x="3796024" y="1738314"/>
                <a:ext cx="1899925" cy="1790699"/>
              </a:xfrm>
              <a:custGeom>
                <a:avLst/>
                <a:gdLst>
                  <a:gd name="connsiteX0" fmla="*/ 1816100 w 1899925"/>
                  <a:gd name="connsiteY0" fmla="*/ 0 h 1790699"/>
                  <a:gd name="connsiteX1" fmla="*/ 1899925 w 1899925"/>
                  <a:gd name="connsiteY1" fmla="*/ 0 h 1790699"/>
                  <a:gd name="connsiteX2" fmla="*/ 1899925 w 1899925"/>
                  <a:gd name="connsiteY2" fmla="*/ 1790699 h 1790699"/>
                  <a:gd name="connsiteX3" fmla="*/ 1816100 w 1899925"/>
                  <a:gd name="connsiteY3" fmla="*/ 1790699 h 1790699"/>
                  <a:gd name="connsiteX4" fmla="*/ 1609725 w 1899925"/>
                  <a:gd name="connsiteY4" fmla="*/ 0 h 1790699"/>
                  <a:gd name="connsiteX5" fmla="*/ 1693550 w 1899925"/>
                  <a:gd name="connsiteY5" fmla="*/ 0 h 1790699"/>
                  <a:gd name="connsiteX6" fmla="*/ 1693550 w 1899925"/>
                  <a:gd name="connsiteY6" fmla="*/ 1790699 h 1790699"/>
                  <a:gd name="connsiteX7" fmla="*/ 1609725 w 1899925"/>
                  <a:gd name="connsiteY7" fmla="*/ 1790699 h 1790699"/>
                  <a:gd name="connsiteX8" fmla="*/ 1258888 w 1899925"/>
                  <a:gd name="connsiteY8" fmla="*/ 0 h 1790699"/>
                  <a:gd name="connsiteX9" fmla="*/ 1342713 w 1899925"/>
                  <a:gd name="connsiteY9" fmla="*/ 0 h 1790699"/>
                  <a:gd name="connsiteX10" fmla="*/ 1342713 w 1899925"/>
                  <a:gd name="connsiteY10" fmla="*/ 1790699 h 1790699"/>
                  <a:gd name="connsiteX11" fmla="*/ 1258888 w 1899925"/>
                  <a:gd name="connsiteY11" fmla="*/ 1790699 h 1790699"/>
                  <a:gd name="connsiteX12" fmla="*/ 1052513 w 1899925"/>
                  <a:gd name="connsiteY12" fmla="*/ 0 h 1790699"/>
                  <a:gd name="connsiteX13" fmla="*/ 1136338 w 1899925"/>
                  <a:gd name="connsiteY13" fmla="*/ 0 h 1790699"/>
                  <a:gd name="connsiteX14" fmla="*/ 1136338 w 1899925"/>
                  <a:gd name="connsiteY14" fmla="*/ 1790699 h 1790699"/>
                  <a:gd name="connsiteX15" fmla="*/ 1052513 w 1899925"/>
                  <a:gd name="connsiteY15" fmla="*/ 1790699 h 1790699"/>
                  <a:gd name="connsiteX16" fmla="*/ 768350 w 1899925"/>
                  <a:gd name="connsiteY16" fmla="*/ 0 h 1790699"/>
                  <a:gd name="connsiteX17" fmla="*/ 852175 w 1899925"/>
                  <a:gd name="connsiteY17" fmla="*/ 0 h 1790699"/>
                  <a:gd name="connsiteX18" fmla="*/ 852175 w 1899925"/>
                  <a:gd name="connsiteY18" fmla="*/ 1790699 h 1790699"/>
                  <a:gd name="connsiteX19" fmla="*/ 768350 w 1899925"/>
                  <a:gd name="connsiteY19" fmla="*/ 1790699 h 1790699"/>
                  <a:gd name="connsiteX20" fmla="*/ 561975 w 1899925"/>
                  <a:gd name="connsiteY20" fmla="*/ 0 h 1790699"/>
                  <a:gd name="connsiteX21" fmla="*/ 645800 w 1899925"/>
                  <a:gd name="connsiteY21" fmla="*/ 0 h 1790699"/>
                  <a:gd name="connsiteX22" fmla="*/ 645800 w 1899925"/>
                  <a:gd name="connsiteY22" fmla="*/ 1790699 h 1790699"/>
                  <a:gd name="connsiteX23" fmla="*/ 561975 w 1899925"/>
                  <a:gd name="connsiteY23" fmla="*/ 1790699 h 1790699"/>
                  <a:gd name="connsiteX24" fmla="*/ 206375 w 1899925"/>
                  <a:gd name="connsiteY24" fmla="*/ 0 h 1790699"/>
                  <a:gd name="connsiteX25" fmla="*/ 290200 w 1899925"/>
                  <a:gd name="connsiteY25" fmla="*/ 0 h 1790699"/>
                  <a:gd name="connsiteX26" fmla="*/ 290200 w 1899925"/>
                  <a:gd name="connsiteY26" fmla="*/ 1790699 h 1790699"/>
                  <a:gd name="connsiteX27" fmla="*/ 206375 w 1899925"/>
                  <a:gd name="connsiteY27" fmla="*/ 1790699 h 1790699"/>
                  <a:gd name="connsiteX28" fmla="*/ 0 w 1899925"/>
                  <a:gd name="connsiteY28" fmla="*/ 0 h 1790699"/>
                  <a:gd name="connsiteX29" fmla="*/ 83825 w 1899925"/>
                  <a:gd name="connsiteY29" fmla="*/ 0 h 1790699"/>
                  <a:gd name="connsiteX30" fmla="*/ 83825 w 1899925"/>
                  <a:gd name="connsiteY30" fmla="*/ 1790699 h 1790699"/>
                  <a:gd name="connsiteX31" fmla="*/ 0 w 1899925"/>
                  <a:gd name="connsiteY31" fmla="*/ 1790699 h 1790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99925" h="1790699">
                    <a:moveTo>
                      <a:pt x="1816100" y="0"/>
                    </a:moveTo>
                    <a:lnTo>
                      <a:pt x="1899925" y="0"/>
                    </a:lnTo>
                    <a:lnTo>
                      <a:pt x="1899925" y="1790699"/>
                    </a:lnTo>
                    <a:lnTo>
                      <a:pt x="1816100" y="1790699"/>
                    </a:lnTo>
                    <a:close/>
                    <a:moveTo>
                      <a:pt x="1609725" y="0"/>
                    </a:moveTo>
                    <a:lnTo>
                      <a:pt x="1693550" y="0"/>
                    </a:lnTo>
                    <a:lnTo>
                      <a:pt x="1693550" y="1790699"/>
                    </a:lnTo>
                    <a:lnTo>
                      <a:pt x="1609725" y="1790699"/>
                    </a:lnTo>
                    <a:close/>
                    <a:moveTo>
                      <a:pt x="1258888" y="0"/>
                    </a:moveTo>
                    <a:lnTo>
                      <a:pt x="1342713" y="0"/>
                    </a:lnTo>
                    <a:lnTo>
                      <a:pt x="1342713" y="1790699"/>
                    </a:lnTo>
                    <a:lnTo>
                      <a:pt x="1258888" y="1790699"/>
                    </a:lnTo>
                    <a:close/>
                    <a:moveTo>
                      <a:pt x="1052513" y="0"/>
                    </a:moveTo>
                    <a:lnTo>
                      <a:pt x="1136338" y="0"/>
                    </a:lnTo>
                    <a:lnTo>
                      <a:pt x="1136338" y="1790699"/>
                    </a:lnTo>
                    <a:lnTo>
                      <a:pt x="1052513" y="1790699"/>
                    </a:lnTo>
                    <a:close/>
                    <a:moveTo>
                      <a:pt x="768350" y="0"/>
                    </a:moveTo>
                    <a:lnTo>
                      <a:pt x="852175" y="0"/>
                    </a:lnTo>
                    <a:lnTo>
                      <a:pt x="852175" y="1790699"/>
                    </a:lnTo>
                    <a:lnTo>
                      <a:pt x="768350" y="1790699"/>
                    </a:lnTo>
                    <a:close/>
                    <a:moveTo>
                      <a:pt x="561975" y="0"/>
                    </a:moveTo>
                    <a:lnTo>
                      <a:pt x="645800" y="0"/>
                    </a:lnTo>
                    <a:lnTo>
                      <a:pt x="645800" y="1790699"/>
                    </a:lnTo>
                    <a:lnTo>
                      <a:pt x="561975" y="1790699"/>
                    </a:lnTo>
                    <a:close/>
                    <a:moveTo>
                      <a:pt x="206375" y="0"/>
                    </a:moveTo>
                    <a:lnTo>
                      <a:pt x="290200" y="0"/>
                    </a:lnTo>
                    <a:lnTo>
                      <a:pt x="290200" y="1790699"/>
                    </a:lnTo>
                    <a:lnTo>
                      <a:pt x="206375" y="1790699"/>
                    </a:lnTo>
                    <a:close/>
                    <a:moveTo>
                      <a:pt x="0" y="0"/>
                    </a:moveTo>
                    <a:lnTo>
                      <a:pt x="83825" y="0"/>
                    </a:lnTo>
                    <a:lnTo>
                      <a:pt x="83825" y="1790699"/>
                    </a:lnTo>
                    <a:lnTo>
                      <a:pt x="0" y="1790699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正方形/長方形 575">
                <a:extLst>
                  <a:ext uri="{FF2B5EF4-FFF2-40B4-BE49-F238E27FC236}">
                    <a16:creationId xmlns:a16="http://schemas.microsoft.com/office/drawing/2014/main" id="{04D35F38-5FF6-4910-9274-5B25842F12AC}"/>
                  </a:ext>
                </a:extLst>
              </p:cNvPr>
              <p:cNvSpPr/>
              <p:nvPr/>
            </p:nvSpPr>
            <p:spPr>
              <a:xfrm>
                <a:off x="3678555" y="3645326"/>
                <a:ext cx="2117408" cy="436189"/>
              </a:xfrm>
              <a:prstGeom prst="rect">
                <a:avLst/>
              </a:prstGeom>
              <a:pattFill prst="horzBrick">
                <a:fgClr>
                  <a:srgbClr val="663300"/>
                </a:fgClr>
                <a:bgClr>
                  <a:schemeClr val="accent2">
                    <a:lumMod val="50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正方形/長方形 576">
                <a:extLst>
                  <a:ext uri="{FF2B5EF4-FFF2-40B4-BE49-F238E27FC236}">
                    <a16:creationId xmlns:a16="http://schemas.microsoft.com/office/drawing/2014/main" id="{C85F96E5-9069-4DC4-9B09-04D89CAE7376}"/>
                  </a:ext>
                </a:extLst>
              </p:cNvPr>
              <p:cNvSpPr/>
              <p:nvPr/>
            </p:nvSpPr>
            <p:spPr>
              <a:xfrm>
                <a:off x="4335780" y="3755973"/>
                <a:ext cx="802958" cy="32124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正方形/長方形 577">
                <a:extLst>
                  <a:ext uri="{FF2B5EF4-FFF2-40B4-BE49-F238E27FC236}">
                    <a16:creationId xmlns:a16="http://schemas.microsoft.com/office/drawing/2014/main" id="{E7AC83D6-46C0-4D0F-9567-7FF7158CF3DA}"/>
                  </a:ext>
                </a:extLst>
              </p:cNvPr>
              <p:cNvSpPr/>
              <p:nvPr/>
            </p:nvSpPr>
            <p:spPr>
              <a:xfrm>
                <a:off x="3825555" y="3755973"/>
                <a:ext cx="434977" cy="32124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正方形/長方形 578">
                <a:extLst>
                  <a:ext uri="{FF2B5EF4-FFF2-40B4-BE49-F238E27FC236}">
                    <a16:creationId xmlns:a16="http://schemas.microsoft.com/office/drawing/2014/main" id="{0FEA17E8-4BE2-4006-8AF1-72C29E4EE760}"/>
                  </a:ext>
                </a:extLst>
              </p:cNvPr>
              <p:cNvSpPr/>
              <p:nvPr/>
            </p:nvSpPr>
            <p:spPr>
              <a:xfrm>
                <a:off x="5211395" y="3755973"/>
                <a:ext cx="434977" cy="32124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正方形/長方形 579">
                <a:extLst>
                  <a:ext uri="{FF2B5EF4-FFF2-40B4-BE49-F238E27FC236}">
                    <a16:creationId xmlns:a16="http://schemas.microsoft.com/office/drawing/2014/main" id="{83F997AE-2D79-4979-99A6-F2D42A1225A6}"/>
                  </a:ext>
                </a:extLst>
              </p:cNvPr>
              <p:cNvSpPr/>
              <p:nvPr/>
            </p:nvSpPr>
            <p:spPr>
              <a:xfrm>
                <a:off x="4408667" y="3756785"/>
                <a:ext cx="71000" cy="33545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正方形/長方形 580">
                <a:extLst>
                  <a:ext uri="{FF2B5EF4-FFF2-40B4-BE49-F238E27FC236}">
                    <a16:creationId xmlns:a16="http://schemas.microsoft.com/office/drawing/2014/main" id="{77EDF9E9-85FC-4F03-9A79-1C2E53DDD643}"/>
                  </a:ext>
                </a:extLst>
              </p:cNvPr>
              <p:cNvSpPr/>
              <p:nvPr/>
            </p:nvSpPr>
            <p:spPr>
              <a:xfrm>
                <a:off x="5003445" y="3756785"/>
                <a:ext cx="71000" cy="33545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C9332A8C-9B3E-45D7-A112-6912855A03D7}"/>
                  </a:ext>
                </a:extLst>
              </p:cNvPr>
              <p:cNvGrpSpPr/>
              <p:nvPr/>
            </p:nvGrpSpPr>
            <p:grpSpPr>
              <a:xfrm>
                <a:off x="792480" y="1516540"/>
                <a:ext cx="2886075" cy="2560543"/>
                <a:chOff x="792480" y="1516540"/>
                <a:chExt cx="2886075" cy="2560543"/>
              </a:xfrm>
            </p:grpSpPr>
            <p:sp>
              <p:nvSpPr>
                <p:cNvPr id="599" name="正方形/長方形 127">
                  <a:extLst>
                    <a:ext uri="{FF2B5EF4-FFF2-40B4-BE49-F238E27FC236}">
                      <a16:creationId xmlns:a16="http://schemas.microsoft.com/office/drawing/2014/main" id="{E8969A78-4B17-4789-A45B-4295044EA3A7}"/>
                    </a:ext>
                  </a:extLst>
                </p:cNvPr>
                <p:cNvSpPr/>
                <p:nvPr/>
              </p:nvSpPr>
              <p:spPr>
                <a:xfrm>
                  <a:off x="1854198" y="1633539"/>
                  <a:ext cx="1817688" cy="2315360"/>
                </a:xfrm>
                <a:custGeom>
                  <a:avLst/>
                  <a:gdLst>
                    <a:gd name="connsiteX0" fmla="*/ 0 w 1817688"/>
                    <a:gd name="connsiteY0" fmla="*/ 0 h 2091522"/>
                    <a:gd name="connsiteX1" fmla="*/ 1817688 w 1817688"/>
                    <a:gd name="connsiteY1" fmla="*/ 0 h 2091522"/>
                    <a:gd name="connsiteX2" fmla="*/ 1817688 w 1817688"/>
                    <a:gd name="connsiteY2" fmla="*/ 2091522 h 2091522"/>
                    <a:gd name="connsiteX3" fmla="*/ 0 w 1817688"/>
                    <a:gd name="connsiteY3" fmla="*/ 2091522 h 2091522"/>
                    <a:gd name="connsiteX4" fmla="*/ 0 w 1817688"/>
                    <a:gd name="connsiteY4" fmla="*/ 0 h 2091522"/>
                    <a:gd name="connsiteX0" fmla="*/ 0 w 1817688"/>
                    <a:gd name="connsiteY0" fmla="*/ 104775 h 2196297"/>
                    <a:gd name="connsiteX1" fmla="*/ 1817688 w 1817688"/>
                    <a:gd name="connsiteY1" fmla="*/ 0 h 2196297"/>
                    <a:gd name="connsiteX2" fmla="*/ 1817688 w 1817688"/>
                    <a:gd name="connsiteY2" fmla="*/ 2196297 h 2196297"/>
                    <a:gd name="connsiteX3" fmla="*/ 0 w 1817688"/>
                    <a:gd name="connsiteY3" fmla="*/ 2196297 h 2196297"/>
                    <a:gd name="connsiteX4" fmla="*/ 0 w 1817688"/>
                    <a:gd name="connsiteY4" fmla="*/ 104775 h 2196297"/>
                    <a:gd name="connsiteX0" fmla="*/ 0 w 1817688"/>
                    <a:gd name="connsiteY0" fmla="*/ 104775 h 2315360"/>
                    <a:gd name="connsiteX1" fmla="*/ 1817688 w 1817688"/>
                    <a:gd name="connsiteY1" fmla="*/ 0 h 2315360"/>
                    <a:gd name="connsiteX2" fmla="*/ 1812926 w 1817688"/>
                    <a:gd name="connsiteY2" fmla="*/ 2315360 h 2315360"/>
                    <a:gd name="connsiteX3" fmla="*/ 0 w 1817688"/>
                    <a:gd name="connsiteY3" fmla="*/ 2196297 h 2315360"/>
                    <a:gd name="connsiteX4" fmla="*/ 0 w 1817688"/>
                    <a:gd name="connsiteY4" fmla="*/ 104775 h 2315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7688" h="2315360">
                      <a:moveTo>
                        <a:pt x="0" y="104775"/>
                      </a:moveTo>
                      <a:lnTo>
                        <a:pt x="1817688" y="0"/>
                      </a:lnTo>
                      <a:cubicBezTo>
                        <a:pt x="1816101" y="771787"/>
                        <a:pt x="1814513" y="1543573"/>
                        <a:pt x="1812926" y="2315360"/>
                      </a:cubicBezTo>
                      <a:lnTo>
                        <a:pt x="0" y="2196297"/>
                      </a:lnTo>
                      <a:lnTo>
                        <a:pt x="0" y="1047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正方形/長方形 599">
                  <a:extLst>
                    <a:ext uri="{FF2B5EF4-FFF2-40B4-BE49-F238E27FC236}">
                      <a16:creationId xmlns:a16="http://schemas.microsoft.com/office/drawing/2014/main" id="{AA961F74-3882-486C-9875-582948DA9C18}"/>
                    </a:ext>
                  </a:extLst>
                </p:cNvPr>
                <p:cNvSpPr/>
                <p:nvPr/>
              </p:nvSpPr>
              <p:spPr>
                <a:xfrm>
                  <a:off x="912331" y="1738314"/>
                  <a:ext cx="940917" cy="2091522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C581F8B7-C6E5-44CC-BD8F-6B6B0190C586}"/>
                    </a:ext>
                  </a:extLst>
                </p:cNvPr>
                <p:cNvSpPr/>
                <p:nvPr/>
              </p:nvSpPr>
              <p:spPr>
                <a:xfrm>
                  <a:off x="1013931" y="1738314"/>
                  <a:ext cx="719619" cy="2091522"/>
                </a:xfrm>
                <a:custGeom>
                  <a:avLst/>
                  <a:gdLst>
                    <a:gd name="connsiteX0" fmla="*/ 660400 w 719619"/>
                    <a:gd name="connsiteY0" fmla="*/ 0 h 2091522"/>
                    <a:gd name="connsiteX1" fmla="*/ 719619 w 719619"/>
                    <a:gd name="connsiteY1" fmla="*/ 0 h 2091522"/>
                    <a:gd name="connsiteX2" fmla="*/ 719619 w 719619"/>
                    <a:gd name="connsiteY2" fmla="*/ 2091522 h 2091522"/>
                    <a:gd name="connsiteX3" fmla="*/ 660400 w 719619"/>
                    <a:gd name="connsiteY3" fmla="*/ 2091522 h 2091522"/>
                    <a:gd name="connsiteX4" fmla="*/ 495300 w 719619"/>
                    <a:gd name="connsiteY4" fmla="*/ 0 h 2091522"/>
                    <a:gd name="connsiteX5" fmla="*/ 554519 w 719619"/>
                    <a:gd name="connsiteY5" fmla="*/ 0 h 2091522"/>
                    <a:gd name="connsiteX6" fmla="*/ 554519 w 719619"/>
                    <a:gd name="connsiteY6" fmla="*/ 2091522 h 2091522"/>
                    <a:gd name="connsiteX7" fmla="*/ 495300 w 719619"/>
                    <a:gd name="connsiteY7" fmla="*/ 2091522 h 2091522"/>
                    <a:gd name="connsiteX8" fmla="*/ 165100 w 719619"/>
                    <a:gd name="connsiteY8" fmla="*/ 0 h 2091522"/>
                    <a:gd name="connsiteX9" fmla="*/ 224319 w 719619"/>
                    <a:gd name="connsiteY9" fmla="*/ 0 h 2091522"/>
                    <a:gd name="connsiteX10" fmla="*/ 224319 w 719619"/>
                    <a:gd name="connsiteY10" fmla="*/ 2091522 h 2091522"/>
                    <a:gd name="connsiteX11" fmla="*/ 165100 w 719619"/>
                    <a:gd name="connsiteY11" fmla="*/ 2091522 h 2091522"/>
                    <a:gd name="connsiteX12" fmla="*/ 0 w 719619"/>
                    <a:gd name="connsiteY12" fmla="*/ 0 h 2091522"/>
                    <a:gd name="connsiteX13" fmla="*/ 59219 w 719619"/>
                    <a:gd name="connsiteY13" fmla="*/ 0 h 2091522"/>
                    <a:gd name="connsiteX14" fmla="*/ 59219 w 719619"/>
                    <a:gd name="connsiteY14" fmla="*/ 2091522 h 2091522"/>
                    <a:gd name="connsiteX15" fmla="*/ 0 w 719619"/>
                    <a:gd name="connsiteY15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19619" h="2091522">
                      <a:moveTo>
                        <a:pt x="660400" y="0"/>
                      </a:moveTo>
                      <a:lnTo>
                        <a:pt x="719619" y="0"/>
                      </a:lnTo>
                      <a:lnTo>
                        <a:pt x="719619" y="2091522"/>
                      </a:lnTo>
                      <a:lnTo>
                        <a:pt x="660400" y="2091522"/>
                      </a:lnTo>
                      <a:close/>
                      <a:moveTo>
                        <a:pt x="495300" y="0"/>
                      </a:moveTo>
                      <a:lnTo>
                        <a:pt x="554519" y="0"/>
                      </a:lnTo>
                      <a:lnTo>
                        <a:pt x="554519" y="2091522"/>
                      </a:lnTo>
                      <a:lnTo>
                        <a:pt x="495300" y="2091522"/>
                      </a:lnTo>
                      <a:close/>
                      <a:moveTo>
                        <a:pt x="165100" y="0"/>
                      </a:moveTo>
                      <a:lnTo>
                        <a:pt x="224319" y="0"/>
                      </a:lnTo>
                      <a:lnTo>
                        <a:pt x="224319" y="2091522"/>
                      </a:lnTo>
                      <a:lnTo>
                        <a:pt x="16510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3CA10D5E-6F64-41F3-8524-25CC69E0E85A}"/>
                    </a:ext>
                  </a:extLst>
                </p:cNvPr>
                <p:cNvSpPr/>
                <p:nvPr/>
              </p:nvSpPr>
              <p:spPr>
                <a:xfrm>
                  <a:off x="1953731" y="1738314"/>
                  <a:ext cx="1572901" cy="2091522"/>
                </a:xfrm>
                <a:custGeom>
                  <a:avLst/>
                  <a:gdLst>
                    <a:gd name="connsiteX0" fmla="*/ 1496219 w 1572901"/>
                    <a:gd name="connsiteY0" fmla="*/ 0 h 2091522"/>
                    <a:gd name="connsiteX1" fmla="*/ 1572901 w 1572901"/>
                    <a:gd name="connsiteY1" fmla="*/ 0 h 2091522"/>
                    <a:gd name="connsiteX2" fmla="*/ 1572901 w 1572901"/>
                    <a:gd name="connsiteY2" fmla="*/ 2091522 h 2091522"/>
                    <a:gd name="connsiteX3" fmla="*/ 1496219 w 1572901"/>
                    <a:gd name="connsiteY3" fmla="*/ 2091522 h 2091522"/>
                    <a:gd name="connsiteX4" fmla="*/ 1318419 w 1572901"/>
                    <a:gd name="connsiteY4" fmla="*/ 0 h 2091522"/>
                    <a:gd name="connsiteX5" fmla="*/ 1395101 w 1572901"/>
                    <a:gd name="connsiteY5" fmla="*/ 0 h 2091522"/>
                    <a:gd name="connsiteX6" fmla="*/ 1395101 w 1572901"/>
                    <a:gd name="connsiteY6" fmla="*/ 2091522 h 2091522"/>
                    <a:gd name="connsiteX7" fmla="*/ 1318419 w 1572901"/>
                    <a:gd name="connsiteY7" fmla="*/ 2091522 h 2091522"/>
                    <a:gd name="connsiteX8" fmla="*/ 1017900 w 1572901"/>
                    <a:gd name="connsiteY8" fmla="*/ 0 h 2091522"/>
                    <a:gd name="connsiteX9" fmla="*/ 1096170 w 1572901"/>
                    <a:gd name="connsiteY9" fmla="*/ 0 h 2091522"/>
                    <a:gd name="connsiteX10" fmla="*/ 1096170 w 1572901"/>
                    <a:gd name="connsiteY10" fmla="*/ 2091522 h 2091522"/>
                    <a:gd name="connsiteX11" fmla="*/ 1017900 w 1572901"/>
                    <a:gd name="connsiteY11" fmla="*/ 2091522 h 2091522"/>
                    <a:gd name="connsiteX12" fmla="*/ 843123 w 1572901"/>
                    <a:gd name="connsiteY12" fmla="*/ 0 h 2091522"/>
                    <a:gd name="connsiteX13" fmla="*/ 921393 w 1572901"/>
                    <a:gd name="connsiteY13" fmla="*/ 0 h 2091522"/>
                    <a:gd name="connsiteX14" fmla="*/ 921393 w 1572901"/>
                    <a:gd name="connsiteY14" fmla="*/ 2091522 h 2091522"/>
                    <a:gd name="connsiteX15" fmla="*/ 843123 w 1572901"/>
                    <a:gd name="connsiteY15" fmla="*/ 2091522 h 2091522"/>
                    <a:gd name="connsiteX16" fmla="*/ 584200 w 1572901"/>
                    <a:gd name="connsiteY16" fmla="*/ 0 h 2091522"/>
                    <a:gd name="connsiteX17" fmla="*/ 643419 w 1572901"/>
                    <a:gd name="connsiteY17" fmla="*/ 0 h 2091522"/>
                    <a:gd name="connsiteX18" fmla="*/ 643419 w 1572901"/>
                    <a:gd name="connsiteY18" fmla="*/ 2091522 h 2091522"/>
                    <a:gd name="connsiteX19" fmla="*/ 584200 w 1572901"/>
                    <a:gd name="connsiteY19" fmla="*/ 2091522 h 2091522"/>
                    <a:gd name="connsiteX20" fmla="*/ 425450 w 1572901"/>
                    <a:gd name="connsiteY20" fmla="*/ 0 h 2091522"/>
                    <a:gd name="connsiteX21" fmla="*/ 484669 w 1572901"/>
                    <a:gd name="connsiteY21" fmla="*/ 0 h 2091522"/>
                    <a:gd name="connsiteX22" fmla="*/ 484669 w 1572901"/>
                    <a:gd name="connsiteY22" fmla="*/ 2091522 h 2091522"/>
                    <a:gd name="connsiteX23" fmla="*/ 425450 w 1572901"/>
                    <a:gd name="connsiteY23" fmla="*/ 2091522 h 2091522"/>
                    <a:gd name="connsiteX24" fmla="*/ 158750 w 1572901"/>
                    <a:gd name="connsiteY24" fmla="*/ 0 h 2091522"/>
                    <a:gd name="connsiteX25" fmla="*/ 217969 w 1572901"/>
                    <a:gd name="connsiteY25" fmla="*/ 0 h 2091522"/>
                    <a:gd name="connsiteX26" fmla="*/ 217969 w 1572901"/>
                    <a:gd name="connsiteY26" fmla="*/ 2091522 h 2091522"/>
                    <a:gd name="connsiteX27" fmla="*/ 158750 w 1572901"/>
                    <a:gd name="connsiteY27" fmla="*/ 2091522 h 2091522"/>
                    <a:gd name="connsiteX28" fmla="*/ 0 w 1572901"/>
                    <a:gd name="connsiteY28" fmla="*/ 0 h 2091522"/>
                    <a:gd name="connsiteX29" fmla="*/ 59219 w 1572901"/>
                    <a:gd name="connsiteY29" fmla="*/ 0 h 2091522"/>
                    <a:gd name="connsiteX30" fmla="*/ 59219 w 1572901"/>
                    <a:gd name="connsiteY30" fmla="*/ 2091522 h 2091522"/>
                    <a:gd name="connsiteX31" fmla="*/ 0 w 1572901"/>
                    <a:gd name="connsiteY31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572901" h="2091522">
                      <a:moveTo>
                        <a:pt x="1496219" y="0"/>
                      </a:moveTo>
                      <a:lnTo>
                        <a:pt x="1572901" y="0"/>
                      </a:lnTo>
                      <a:lnTo>
                        <a:pt x="1572901" y="2091522"/>
                      </a:lnTo>
                      <a:lnTo>
                        <a:pt x="1496219" y="2091522"/>
                      </a:lnTo>
                      <a:close/>
                      <a:moveTo>
                        <a:pt x="1318419" y="0"/>
                      </a:moveTo>
                      <a:lnTo>
                        <a:pt x="1395101" y="0"/>
                      </a:lnTo>
                      <a:lnTo>
                        <a:pt x="1395101" y="2091522"/>
                      </a:lnTo>
                      <a:lnTo>
                        <a:pt x="1318419" y="2091522"/>
                      </a:lnTo>
                      <a:close/>
                      <a:moveTo>
                        <a:pt x="1017900" y="0"/>
                      </a:moveTo>
                      <a:lnTo>
                        <a:pt x="1096170" y="0"/>
                      </a:lnTo>
                      <a:lnTo>
                        <a:pt x="1096170" y="2091522"/>
                      </a:lnTo>
                      <a:lnTo>
                        <a:pt x="1017900" y="2091522"/>
                      </a:lnTo>
                      <a:close/>
                      <a:moveTo>
                        <a:pt x="843123" y="0"/>
                      </a:moveTo>
                      <a:lnTo>
                        <a:pt x="921393" y="0"/>
                      </a:lnTo>
                      <a:lnTo>
                        <a:pt x="921393" y="2091522"/>
                      </a:lnTo>
                      <a:lnTo>
                        <a:pt x="843123" y="2091522"/>
                      </a:lnTo>
                      <a:close/>
                      <a:moveTo>
                        <a:pt x="584200" y="0"/>
                      </a:moveTo>
                      <a:lnTo>
                        <a:pt x="643419" y="0"/>
                      </a:lnTo>
                      <a:lnTo>
                        <a:pt x="643419" y="2091522"/>
                      </a:lnTo>
                      <a:lnTo>
                        <a:pt x="584200" y="2091522"/>
                      </a:lnTo>
                      <a:close/>
                      <a:moveTo>
                        <a:pt x="425450" y="0"/>
                      </a:moveTo>
                      <a:lnTo>
                        <a:pt x="484669" y="0"/>
                      </a:lnTo>
                      <a:lnTo>
                        <a:pt x="484669" y="2091522"/>
                      </a:lnTo>
                      <a:lnTo>
                        <a:pt x="425450" y="2091522"/>
                      </a:lnTo>
                      <a:close/>
                      <a:moveTo>
                        <a:pt x="158750" y="0"/>
                      </a:moveTo>
                      <a:lnTo>
                        <a:pt x="217969" y="0"/>
                      </a:lnTo>
                      <a:lnTo>
                        <a:pt x="217969" y="2091522"/>
                      </a:lnTo>
                      <a:lnTo>
                        <a:pt x="15875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正方形/長方形 602">
                  <a:extLst>
                    <a:ext uri="{FF2B5EF4-FFF2-40B4-BE49-F238E27FC236}">
                      <a16:creationId xmlns:a16="http://schemas.microsoft.com/office/drawing/2014/main" id="{D75C014E-AF11-46A2-BD84-CCDF7C70FB72}"/>
                    </a:ext>
                  </a:extLst>
                </p:cNvPr>
                <p:cNvSpPr/>
                <p:nvPr/>
              </p:nvSpPr>
              <p:spPr>
                <a:xfrm>
                  <a:off x="912811" y="1838325"/>
                  <a:ext cx="45719" cy="205740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正方形/長方形 603">
                  <a:extLst>
                    <a:ext uri="{FF2B5EF4-FFF2-40B4-BE49-F238E27FC236}">
                      <a16:creationId xmlns:a16="http://schemas.microsoft.com/office/drawing/2014/main" id="{356C72EB-B9D3-43A4-A82D-78C4661592EF}"/>
                    </a:ext>
                  </a:extLst>
                </p:cNvPr>
                <p:cNvSpPr/>
                <p:nvPr/>
              </p:nvSpPr>
              <p:spPr>
                <a:xfrm>
                  <a:off x="1387792" y="1838325"/>
                  <a:ext cx="45719" cy="205740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正方形/長方形 604">
                  <a:extLst>
                    <a:ext uri="{FF2B5EF4-FFF2-40B4-BE49-F238E27FC236}">
                      <a16:creationId xmlns:a16="http://schemas.microsoft.com/office/drawing/2014/main" id="{C5A6FE13-3184-428B-A8F8-01858F24193D}"/>
                    </a:ext>
                  </a:extLst>
                </p:cNvPr>
                <p:cNvSpPr/>
                <p:nvPr/>
              </p:nvSpPr>
              <p:spPr>
                <a:xfrm>
                  <a:off x="1333500" y="1838325"/>
                  <a:ext cx="76200" cy="205740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正方形/長方形 605">
                  <a:extLst>
                    <a:ext uri="{FF2B5EF4-FFF2-40B4-BE49-F238E27FC236}">
                      <a16:creationId xmlns:a16="http://schemas.microsoft.com/office/drawing/2014/main" id="{0FF6EC43-D279-429B-89B0-77F3520CAE47}"/>
                    </a:ext>
                  </a:extLst>
                </p:cNvPr>
                <p:cNvSpPr/>
                <p:nvPr/>
              </p:nvSpPr>
              <p:spPr>
                <a:xfrm>
                  <a:off x="838200" y="1838325"/>
                  <a:ext cx="76200" cy="205740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正方形/長方形 606">
                  <a:extLst>
                    <a:ext uri="{FF2B5EF4-FFF2-40B4-BE49-F238E27FC236}">
                      <a16:creationId xmlns:a16="http://schemas.microsoft.com/office/drawing/2014/main" id="{7C960025-6DA7-4C77-913C-FCFB707A1797}"/>
                    </a:ext>
                  </a:extLst>
                </p:cNvPr>
                <p:cNvSpPr/>
                <p:nvPr/>
              </p:nvSpPr>
              <p:spPr>
                <a:xfrm>
                  <a:off x="2262187" y="1838325"/>
                  <a:ext cx="45719" cy="19769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正方形/長方形 607">
                  <a:extLst>
                    <a:ext uri="{FF2B5EF4-FFF2-40B4-BE49-F238E27FC236}">
                      <a16:creationId xmlns:a16="http://schemas.microsoft.com/office/drawing/2014/main" id="{11D676E6-88D0-45DE-9102-98F2A7358B73}"/>
                    </a:ext>
                  </a:extLst>
                </p:cNvPr>
                <p:cNvSpPr/>
                <p:nvPr/>
              </p:nvSpPr>
              <p:spPr>
                <a:xfrm>
                  <a:off x="3133725" y="1724025"/>
                  <a:ext cx="45719" cy="22055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正方形/長方形 608">
                  <a:extLst>
                    <a:ext uri="{FF2B5EF4-FFF2-40B4-BE49-F238E27FC236}">
                      <a16:creationId xmlns:a16="http://schemas.microsoft.com/office/drawing/2014/main" id="{24BFD634-E1C4-4224-A304-0E9BAB30CC07}"/>
                    </a:ext>
                  </a:extLst>
                </p:cNvPr>
                <p:cNvSpPr/>
                <p:nvPr/>
              </p:nvSpPr>
              <p:spPr>
                <a:xfrm>
                  <a:off x="2667000" y="1724025"/>
                  <a:ext cx="45719" cy="22055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7BAA09AE-7921-48C6-8B79-379B2A87F006}"/>
                    </a:ext>
                  </a:extLst>
                </p:cNvPr>
                <p:cNvSpPr/>
                <p:nvPr/>
              </p:nvSpPr>
              <p:spPr>
                <a:xfrm>
                  <a:off x="1854198" y="15165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802AC579-E0AD-4F53-A4A8-BC3281897276}"/>
                    </a:ext>
                  </a:extLst>
                </p:cNvPr>
                <p:cNvSpPr/>
                <p:nvPr/>
              </p:nvSpPr>
              <p:spPr>
                <a:xfrm>
                  <a:off x="792480" y="16819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53025D79-818B-4879-BFB6-04D2A57E11D6}"/>
                    </a:ext>
                  </a:extLst>
                </p:cNvPr>
                <p:cNvSpPr/>
                <p:nvPr/>
              </p:nvSpPr>
              <p:spPr>
                <a:xfrm>
                  <a:off x="1854198" y="15419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pattFill prst="horzBrick">
                  <a:fgClr>
                    <a:srgbClr val="663300"/>
                  </a:fgClr>
                  <a:bgClr>
                    <a:schemeClr val="accent2">
                      <a:lumMod val="50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65F8B786-71D8-463B-B79B-0B4190B0B13E}"/>
                    </a:ext>
                  </a:extLst>
                </p:cNvPr>
                <p:cNvSpPr/>
                <p:nvPr/>
              </p:nvSpPr>
              <p:spPr>
                <a:xfrm>
                  <a:off x="792480" y="17073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pattFill prst="horzBrick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3" name="正方形/長方形 582">
                <a:extLst>
                  <a:ext uri="{FF2B5EF4-FFF2-40B4-BE49-F238E27FC236}">
                    <a16:creationId xmlns:a16="http://schemas.microsoft.com/office/drawing/2014/main" id="{702577D8-46BF-44BD-B89E-A314C8905A51}"/>
                  </a:ext>
                </a:extLst>
              </p:cNvPr>
              <p:cNvSpPr/>
              <p:nvPr/>
            </p:nvSpPr>
            <p:spPr>
              <a:xfrm>
                <a:off x="4198380" y="1724025"/>
                <a:ext cx="74298" cy="18597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正方形/長方形 583">
                <a:extLst>
                  <a:ext uri="{FF2B5EF4-FFF2-40B4-BE49-F238E27FC236}">
                    <a16:creationId xmlns:a16="http://schemas.microsoft.com/office/drawing/2014/main" id="{8F93DEF1-BBED-4BD6-B884-57B0BFAB22C6}"/>
                  </a:ext>
                </a:extLst>
              </p:cNvPr>
              <p:cNvSpPr/>
              <p:nvPr/>
            </p:nvSpPr>
            <p:spPr>
              <a:xfrm>
                <a:off x="4704555" y="1724025"/>
                <a:ext cx="74298" cy="18597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正方形/長方形 584">
                <a:extLst>
                  <a:ext uri="{FF2B5EF4-FFF2-40B4-BE49-F238E27FC236}">
                    <a16:creationId xmlns:a16="http://schemas.microsoft.com/office/drawing/2014/main" id="{E8033563-7625-4935-9DB6-37DD77995B72}"/>
                  </a:ext>
                </a:extLst>
              </p:cNvPr>
              <p:cNvSpPr/>
              <p:nvPr/>
            </p:nvSpPr>
            <p:spPr>
              <a:xfrm>
                <a:off x="5210729" y="1724025"/>
                <a:ext cx="74298" cy="18597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正方形/長方形 585">
                <a:extLst>
                  <a:ext uri="{FF2B5EF4-FFF2-40B4-BE49-F238E27FC236}">
                    <a16:creationId xmlns:a16="http://schemas.microsoft.com/office/drawing/2014/main" id="{E17D246F-11F1-4386-B2D8-8D44532A23C4}"/>
                  </a:ext>
                </a:extLst>
              </p:cNvPr>
              <p:cNvSpPr/>
              <p:nvPr/>
            </p:nvSpPr>
            <p:spPr>
              <a:xfrm>
                <a:off x="3678555" y="1509291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正方形/長方形 586">
                <a:extLst>
                  <a:ext uri="{FF2B5EF4-FFF2-40B4-BE49-F238E27FC236}">
                    <a16:creationId xmlns:a16="http://schemas.microsoft.com/office/drawing/2014/main" id="{60DFC172-2DF7-491B-BA77-79D8A40A8336}"/>
                  </a:ext>
                </a:extLst>
              </p:cNvPr>
              <p:cNvSpPr/>
              <p:nvPr/>
            </p:nvSpPr>
            <p:spPr>
              <a:xfrm>
                <a:off x="4295299" y="3727798"/>
                <a:ext cx="883920" cy="42108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正方形/長方形 587">
                <a:extLst>
                  <a:ext uri="{FF2B5EF4-FFF2-40B4-BE49-F238E27FC236}">
                    <a16:creationId xmlns:a16="http://schemas.microsoft.com/office/drawing/2014/main" id="{8D730B41-7791-41B3-A5F6-3AC2B69F82CE}"/>
                  </a:ext>
                </a:extLst>
              </p:cNvPr>
              <p:cNvSpPr/>
              <p:nvPr/>
            </p:nvSpPr>
            <p:spPr>
              <a:xfrm>
                <a:off x="3678555" y="1896167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正方形/長方形 588">
                <a:extLst>
                  <a:ext uri="{FF2B5EF4-FFF2-40B4-BE49-F238E27FC236}">
                    <a16:creationId xmlns:a16="http://schemas.microsoft.com/office/drawing/2014/main" id="{EB00F053-C694-4077-91CC-3DAFEC879AB2}"/>
                  </a:ext>
                </a:extLst>
              </p:cNvPr>
              <p:cNvSpPr/>
              <p:nvPr/>
            </p:nvSpPr>
            <p:spPr>
              <a:xfrm>
                <a:off x="3678555" y="2283517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正方形/長方形 589">
                <a:extLst>
                  <a:ext uri="{FF2B5EF4-FFF2-40B4-BE49-F238E27FC236}">
                    <a16:creationId xmlns:a16="http://schemas.microsoft.com/office/drawing/2014/main" id="{8337B433-1000-4DFD-8D32-7C8F4C720A6B}"/>
                  </a:ext>
                </a:extLst>
              </p:cNvPr>
              <p:cNvSpPr/>
              <p:nvPr/>
            </p:nvSpPr>
            <p:spPr>
              <a:xfrm>
                <a:off x="3678555" y="2664517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正方形/長方形 590">
                <a:extLst>
                  <a:ext uri="{FF2B5EF4-FFF2-40B4-BE49-F238E27FC236}">
                    <a16:creationId xmlns:a16="http://schemas.microsoft.com/office/drawing/2014/main" id="{1402684B-A86A-4E2D-8383-D9FBA5A830C2}"/>
                  </a:ext>
                </a:extLst>
              </p:cNvPr>
              <p:cNvSpPr/>
              <p:nvPr/>
            </p:nvSpPr>
            <p:spPr>
              <a:xfrm>
                <a:off x="3678555" y="3051867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正方形/長方形 591">
                <a:extLst>
                  <a:ext uri="{FF2B5EF4-FFF2-40B4-BE49-F238E27FC236}">
                    <a16:creationId xmlns:a16="http://schemas.microsoft.com/office/drawing/2014/main" id="{2E3D83C5-A54B-4F01-B3F1-28643479BA0E}"/>
                  </a:ext>
                </a:extLst>
              </p:cNvPr>
              <p:cNvSpPr/>
              <p:nvPr/>
            </p:nvSpPr>
            <p:spPr>
              <a:xfrm>
                <a:off x="3678555" y="3428105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正方形/長方形 592">
                <a:extLst>
                  <a:ext uri="{FF2B5EF4-FFF2-40B4-BE49-F238E27FC236}">
                    <a16:creationId xmlns:a16="http://schemas.microsoft.com/office/drawing/2014/main" id="{1B67B786-5D44-4C7B-96A2-97395DC44E4E}"/>
                  </a:ext>
                </a:extLst>
              </p:cNvPr>
              <p:cNvSpPr/>
              <p:nvPr/>
            </p:nvSpPr>
            <p:spPr>
              <a:xfrm>
                <a:off x="3678555" y="1534691"/>
                <a:ext cx="2117408" cy="240927"/>
              </a:xfrm>
              <a:prstGeom prst="rect">
                <a:avLst/>
              </a:prstGeom>
              <a:pattFill prst="horzBrick">
                <a:fgClr>
                  <a:schemeClr val="accent2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正方形/長方形 593">
                <a:extLst>
                  <a:ext uri="{FF2B5EF4-FFF2-40B4-BE49-F238E27FC236}">
                    <a16:creationId xmlns:a16="http://schemas.microsoft.com/office/drawing/2014/main" id="{9A992E8D-97F0-4592-9309-93262DD80DED}"/>
                  </a:ext>
                </a:extLst>
              </p:cNvPr>
              <p:cNvSpPr/>
              <p:nvPr/>
            </p:nvSpPr>
            <p:spPr>
              <a:xfrm>
                <a:off x="3678555" y="1921567"/>
                <a:ext cx="2117408" cy="240927"/>
              </a:xfrm>
              <a:prstGeom prst="rect">
                <a:avLst/>
              </a:prstGeom>
              <a:pattFill prst="horzBrick">
                <a:fgClr>
                  <a:schemeClr val="accent2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正方形/長方形 594">
                <a:extLst>
                  <a:ext uri="{FF2B5EF4-FFF2-40B4-BE49-F238E27FC236}">
                    <a16:creationId xmlns:a16="http://schemas.microsoft.com/office/drawing/2014/main" id="{F8ECDF79-061E-4544-B162-290DA48C10DB}"/>
                  </a:ext>
                </a:extLst>
              </p:cNvPr>
              <p:cNvSpPr/>
              <p:nvPr/>
            </p:nvSpPr>
            <p:spPr>
              <a:xfrm>
                <a:off x="3678555" y="2308917"/>
                <a:ext cx="2117408" cy="240927"/>
              </a:xfrm>
              <a:prstGeom prst="rect">
                <a:avLst/>
              </a:prstGeom>
              <a:pattFill prst="horzBrick">
                <a:fgClr>
                  <a:schemeClr val="accent2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正方形/長方形 595">
                <a:extLst>
                  <a:ext uri="{FF2B5EF4-FFF2-40B4-BE49-F238E27FC236}">
                    <a16:creationId xmlns:a16="http://schemas.microsoft.com/office/drawing/2014/main" id="{E3575296-70C3-49CF-9F4E-8C565B46C7AE}"/>
                  </a:ext>
                </a:extLst>
              </p:cNvPr>
              <p:cNvSpPr/>
              <p:nvPr/>
            </p:nvSpPr>
            <p:spPr>
              <a:xfrm>
                <a:off x="3678555" y="2689917"/>
                <a:ext cx="2117408" cy="240927"/>
              </a:xfrm>
              <a:prstGeom prst="rect">
                <a:avLst/>
              </a:prstGeom>
              <a:pattFill prst="horzBrick">
                <a:fgClr>
                  <a:schemeClr val="accent2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正方形/長方形 596">
                <a:extLst>
                  <a:ext uri="{FF2B5EF4-FFF2-40B4-BE49-F238E27FC236}">
                    <a16:creationId xmlns:a16="http://schemas.microsoft.com/office/drawing/2014/main" id="{8E3F9F95-FBDC-4326-95E3-506883AF5189}"/>
                  </a:ext>
                </a:extLst>
              </p:cNvPr>
              <p:cNvSpPr/>
              <p:nvPr/>
            </p:nvSpPr>
            <p:spPr>
              <a:xfrm>
                <a:off x="3678555" y="3077267"/>
                <a:ext cx="2117408" cy="240927"/>
              </a:xfrm>
              <a:prstGeom prst="rect">
                <a:avLst/>
              </a:prstGeom>
              <a:pattFill prst="horzBrick">
                <a:fgClr>
                  <a:schemeClr val="accent2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正方形/長方形 597">
                <a:extLst>
                  <a:ext uri="{FF2B5EF4-FFF2-40B4-BE49-F238E27FC236}">
                    <a16:creationId xmlns:a16="http://schemas.microsoft.com/office/drawing/2014/main" id="{8D7B3BD9-1F16-43C7-A1E1-4D97DA108460}"/>
                  </a:ext>
                </a:extLst>
              </p:cNvPr>
              <p:cNvSpPr/>
              <p:nvPr/>
            </p:nvSpPr>
            <p:spPr>
              <a:xfrm>
                <a:off x="3678555" y="3453505"/>
                <a:ext cx="2117408" cy="240927"/>
              </a:xfrm>
              <a:prstGeom prst="rect">
                <a:avLst/>
              </a:prstGeom>
              <a:pattFill prst="horzBrick">
                <a:fgClr>
                  <a:schemeClr val="accent2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33" name="グループ化 632">
            <a:extLst>
              <a:ext uri="{FF2B5EF4-FFF2-40B4-BE49-F238E27FC236}">
                <a16:creationId xmlns:a16="http://schemas.microsoft.com/office/drawing/2014/main" id="{5D8A6D3A-65A3-4D2E-A3C3-CFCCEB019DB2}"/>
              </a:ext>
            </a:extLst>
          </p:cNvPr>
          <p:cNvGrpSpPr/>
          <p:nvPr/>
        </p:nvGrpSpPr>
        <p:grpSpPr>
          <a:xfrm>
            <a:off x="748260" y="1472200"/>
            <a:ext cx="2536375" cy="1498209"/>
            <a:chOff x="5790890" y="506050"/>
            <a:chExt cx="2938919" cy="1735987"/>
          </a:xfrm>
        </p:grpSpPr>
        <p:sp>
          <p:nvSpPr>
            <p:cNvPr id="634" name="二等辺三角形 633">
              <a:extLst>
                <a:ext uri="{FF2B5EF4-FFF2-40B4-BE49-F238E27FC236}">
                  <a16:creationId xmlns:a16="http://schemas.microsoft.com/office/drawing/2014/main" id="{21CB997F-430F-43D5-9A47-5A9376EE8982}"/>
                </a:ext>
              </a:extLst>
            </p:cNvPr>
            <p:cNvSpPr/>
            <p:nvPr/>
          </p:nvSpPr>
          <p:spPr>
            <a:xfrm>
              <a:off x="8522029" y="769334"/>
              <a:ext cx="45719" cy="46765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5" name="二等辺三角形 634">
              <a:extLst>
                <a:ext uri="{FF2B5EF4-FFF2-40B4-BE49-F238E27FC236}">
                  <a16:creationId xmlns:a16="http://schemas.microsoft.com/office/drawing/2014/main" id="{03E42984-5AF6-41E8-B00E-3DB977DABB13}"/>
                </a:ext>
              </a:extLst>
            </p:cNvPr>
            <p:cNvSpPr/>
            <p:nvPr/>
          </p:nvSpPr>
          <p:spPr>
            <a:xfrm>
              <a:off x="7508294" y="506050"/>
              <a:ext cx="45719" cy="46765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正方形/長方形 635">
              <a:extLst>
                <a:ext uri="{FF2B5EF4-FFF2-40B4-BE49-F238E27FC236}">
                  <a16:creationId xmlns:a16="http://schemas.microsoft.com/office/drawing/2014/main" id="{7D1BC730-2EBC-4015-823A-83BB19BBCB20}"/>
                </a:ext>
              </a:extLst>
            </p:cNvPr>
            <p:cNvSpPr/>
            <p:nvPr/>
          </p:nvSpPr>
          <p:spPr>
            <a:xfrm>
              <a:off x="8354756" y="879513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正方形/長方形 636">
              <a:extLst>
                <a:ext uri="{FF2B5EF4-FFF2-40B4-BE49-F238E27FC236}">
                  <a16:creationId xmlns:a16="http://schemas.microsoft.com/office/drawing/2014/main" id="{947017F8-A9F0-421B-8C22-0A9749916A02}"/>
                </a:ext>
              </a:extLst>
            </p:cNvPr>
            <p:cNvSpPr/>
            <p:nvPr/>
          </p:nvSpPr>
          <p:spPr>
            <a:xfrm>
              <a:off x="8419050" y="879513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正方形/長方形 637">
              <a:extLst>
                <a:ext uri="{FF2B5EF4-FFF2-40B4-BE49-F238E27FC236}">
                  <a16:creationId xmlns:a16="http://schemas.microsoft.com/office/drawing/2014/main" id="{9061567A-4E38-4938-8B30-62658F6CA943}"/>
                </a:ext>
              </a:extLst>
            </p:cNvPr>
            <p:cNvSpPr/>
            <p:nvPr/>
          </p:nvSpPr>
          <p:spPr>
            <a:xfrm>
              <a:off x="8052338" y="879513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正方形/長方形 638">
              <a:extLst>
                <a:ext uri="{FF2B5EF4-FFF2-40B4-BE49-F238E27FC236}">
                  <a16:creationId xmlns:a16="http://schemas.microsoft.com/office/drawing/2014/main" id="{4C5EA763-20DA-4879-9DE7-63C34110A693}"/>
                </a:ext>
              </a:extLst>
            </p:cNvPr>
            <p:cNvSpPr/>
            <p:nvPr/>
          </p:nvSpPr>
          <p:spPr>
            <a:xfrm>
              <a:off x="8116632" y="879513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楕円 639">
              <a:extLst>
                <a:ext uri="{FF2B5EF4-FFF2-40B4-BE49-F238E27FC236}">
                  <a16:creationId xmlns:a16="http://schemas.microsoft.com/office/drawing/2014/main" id="{67769290-AE5C-4458-BBF2-1BA3F36CCB3B}"/>
                </a:ext>
              </a:extLst>
            </p:cNvPr>
            <p:cNvSpPr/>
            <p:nvPr/>
          </p:nvSpPr>
          <p:spPr>
            <a:xfrm>
              <a:off x="6619119" y="715646"/>
              <a:ext cx="200250" cy="2002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1" name="楕円 640">
              <a:extLst>
                <a:ext uri="{FF2B5EF4-FFF2-40B4-BE49-F238E27FC236}">
                  <a16:creationId xmlns:a16="http://schemas.microsoft.com/office/drawing/2014/main" id="{D6AFE755-C81F-49C4-8BD6-A159A4B396B5}"/>
                </a:ext>
              </a:extLst>
            </p:cNvPr>
            <p:cNvSpPr/>
            <p:nvPr/>
          </p:nvSpPr>
          <p:spPr>
            <a:xfrm>
              <a:off x="6363417" y="726346"/>
              <a:ext cx="200250" cy="2002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2" name="正方形/長方形 641">
              <a:extLst>
                <a:ext uri="{FF2B5EF4-FFF2-40B4-BE49-F238E27FC236}">
                  <a16:creationId xmlns:a16="http://schemas.microsoft.com/office/drawing/2014/main" id="{9F974E98-C053-46F0-9A26-6C4730745033}"/>
                </a:ext>
              </a:extLst>
            </p:cNvPr>
            <p:cNvSpPr/>
            <p:nvPr/>
          </p:nvSpPr>
          <p:spPr>
            <a:xfrm>
              <a:off x="6788766" y="816900"/>
              <a:ext cx="28272" cy="12682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正方形/長方形 642">
              <a:extLst>
                <a:ext uri="{FF2B5EF4-FFF2-40B4-BE49-F238E27FC236}">
                  <a16:creationId xmlns:a16="http://schemas.microsoft.com/office/drawing/2014/main" id="{37BEBA11-CDC4-4505-898A-A1A4B745912E}"/>
                </a:ext>
              </a:extLst>
            </p:cNvPr>
            <p:cNvSpPr/>
            <p:nvPr/>
          </p:nvSpPr>
          <p:spPr>
            <a:xfrm>
              <a:off x="6535963" y="816900"/>
              <a:ext cx="28272" cy="12682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4" name="正方形/長方形 643">
              <a:extLst>
                <a:ext uri="{FF2B5EF4-FFF2-40B4-BE49-F238E27FC236}">
                  <a16:creationId xmlns:a16="http://schemas.microsoft.com/office/drawing/2014/main" id="{F7112FB0-5866-48BE-B17D-EB235227F34C}"/>
                </a:ext>
              </a:extLst>
            </p:cNvPr>
            <p:cNvSpPr/>
            <p:nvPr/>
          </p:nvSpPr>
          <p:spPr>
            <a:xfrm>
              <a:off x="6623667" y="816900"/>
              <a:ext cx="28272" cy="12682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5" name="正方形/長方形 644">
              <a:extLst>
                <a:ext uri="{FF2B5EF4-FFF2-40B4-BE49-F238E27FC236}">
                  <a16:creationId xmlns:a16="http://schemas.microsoft.com/office/drawing/2014/main" id="{04D2A1F2-4B81-4825-AC7B-777F92F2B3B4}"/>
                </a:ext>
              </a:extLst>
            </p:cNvPr>
            <p:cNvSpPr/>
            <p:nvPr/>
          </p:nvSpPr>
          <p:spPr>
            <a:xfrm>
              <a:off x="6361338" y="835950"/>
              <a:ext cx="28272" cy="12682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正方形/長方形 645">
              <a:extLst>
                <a:ext uri="{FF2B5EF4-FFF2-40B4-BE49-F238E27FC236}">
                  <a16:creationId xmlns:a16="http://schemas.microsoft.com/office/drawing/2014/main" id="{D8E53995-D678-4536-A089-3437CB700C30}"/>
                </a:ext>
              </a:extLst>
            </p:cNvPr>
            <p:cNvSpPr/>
            <p:nvPr/>
          </p:nvSpPr>
          <p:spPr>
            <a:xfrm>
              <a:off x="6927834" y="686937"/>
              <a:ext cx="662676" cy="15761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正方形/長方形 646">
              <a:extLst>
                <a:ext uri="{FF2B5EF4-FFF2-40B4-BE49-F238E27FC236}">
                  <a16:creationId xmlns:a16="http://schemas.microsoft.com/office/drawing/2014/main" id="{66AF975B-F58F-4028-BF9E-5ADD381BE579}"/>
                </a:ext>
              </a:extLst>
            </p:cNvPr>
            <p:cNvSpPr/>
            <p:nvPr/>
          </p:nvSpPr>
          <p:spPr>
            <a:xfrm>
              <a:off x="6869769" y="770979"/>
              <a:ext cx="778806" cy="225156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03988AFC-95A3-486B-9C8E-27BEC3CB3581}"/>
                </a:ext>
              </a:extLst>
            </p:cNvPr>
            <p:cNvSpPr/>
            <p:nvPr/>
          </p:nvSpPr>
          <p:spPr>
            <a:xfrm>
              <a:off x="5810249" y="889279"/>
              <a:ext cx="2895601" cy="193497"/>
            </a:xfrm>
            <a:custGeom>
              <a:avLst/>
              <a:gdLst>
                <a:gd name="connsiteX0" fmla="*/ 1469816 w 4006052"/>
                <a:gd name="connsiteY0" fmla="*/ 0 h 193497"/>
                <a:gd name="connsiteX1" fmla="*/ 2548167 w 4006052"/>
                <a:gd name="connsiteY1" fmla="*/ 0 h 193497"/>
                <a:gd name="connsiteX2" fmla="*/ 2548167 w 4006052"/>
                <a:gd name="connsiteY2" fmla="*/ 4342 h 193497"/>
                <a:gd name="connsiteX3" fmla="*/ 3470094 w 4006052"/>
                <a:gd name="connsiteY3" fmla="*/ 87932 h 193497"/>
                <a:gd name="connsiteX4" fmla="*/ 4006052 w 4006052"/>
                <a:gd name="connsiteY4" fmla="*/ 87932 h 193497"/>
                <a:gd name="connsiteX5" fmla="*/ 4006052 w 4006052"/>
                <a:gd name="connsiteY5" fmla="*/ 193496 h 193497"/>
                <a:gd name="connsiteX6" fmla="*/ 3470102 w 4006052"/>
                <a:gd name="connsiteY6" fmla="*/ 193496 h 193497"/>
                <a:gd name="connsiteX7" fmla="*/ 3470102 w 4006052"/>
                <a:gd name="connsiteY7" fmla="*/ 193497 h 193497"/>
                <a:gd name="connsiteX8" fmla="*/ 3470092 w 4006052"/>
                <a:gd name="connsiteY8" fmla="*/ 193496 h 193497"/>
                <a:gd name="connsiteX9" fmla="*/ 3465341 w 4006052"/>
                <a:gd name="connsiteY9" fmla="*/ 193496 h 193497"/>
                <a:gd name="connsiteX10" fmla="*/ 3465341 w 4006052"/>
                <a:gd name="connsiteY10" fmla="*/ 193145 h 193497"/>
                <a:gd name="connsiteX11" fmla="*/ 2540997 w 4006052"/>
                <a:gd name="connsiteY11" fmla="*/ 124867 h 193497"/>
                <a:gd name="connsiteX12" fmla="*/ 2540997 w 4006052"/>
                <a:gd name="connsiteY12" fmla="*/ 122699 h 193497"/>
                <a:gd name="connsiteX13" fmla="*/ 1469816 w 4006052"/>
                <a:gd name="connsiteY13" fmla="*/ 122699 h 193497"/>
                <a:gd name="connsiteX14" fmla="*/ 1469816 w 4006052"/>
                <a:gd name="connsiteY14" fmla="*/ 124867 h 193497"/>
                <a:gd name="connsiteX15" fmla="*/ 540710 w 4006052"/>
                <a:gd name="connsiteY15" fmla="*/ 193497 h 193497"/>
                <a:gd name="connsiteX16" fmla="*/ 540710 w 4006052"/>
                <a:gd name="connsiteY16" fmla="*/ 193496 h 193497"/>
                <a:gd name="connsiteX17" fmla="*/ 0 w 4006052"/>
                <a:gd name="connsiteY17" fmla="*/ 193496 h 193497"/>
                <a:gd name="connsiteX18" fmla="*/ 0 w 4006052"/>
                <a:gd name="connsiteY18" fmla="*/ 87932 h 193497"/>
                <a:gd name="connsiteX19" fmla="*/ 540711 w 4006052"/>
                <a:gd name="connsiteY19" fmla="*/ 87932 h 193497"/>
                <a:gd name="connsiteX20" fmla="*/ 540711 w 4006052"/>
                <a:gd name="connsiteY20" fmla="*/ 87933 h 193497"/>
                <a:gd name="connsiteX21" fmla="*/ 1469816 w 4006052"/>
                <a:gd name="connsiteY21" fmla="*/ 3692 h 193497"/>
                <a:gd name="connsiteX0" fmla="*/ 1469816 w 4006052"/>
                <a:gd name="connsiteY0" fmla="*/ 0 h 193497"/>
                <a:gd name="connsiteX1" fmla="*/ 2548167 w 4006052"/>
                <a:gd name="connsiteY1" fmla="*/ 0 h 193497"/>
                <a:gd name="connsiteX2" fmla="*/ 2548167 w 4006052"/>
                <a:gd name="connsiteY2" fmla="*/ 4342 h 193497"/>
                <a:gd name="connsiteX3" fmla="*/ 3470094 w 4006052"/>
                <a:gd name="connsiteY3" fmla="*/ 87932 h 193497"/>
                <a:gd name="connsiteX4" fmla="*/ 4006052 w 4006052"/>
                <a:gd name="connsiteY4" fmla="*/ 87932 h 193497"/>
                <a:gd name="connsiteX5" fmla="*/ 3470102 w 4006052"/>
                <a:gd name="connsiteY5" fmla="*/ 193496 h 193497"/>
                <a:gd name="connsiteX6" fmla="*/ 3470102 w 4006052"/>
                <a:gd name="connsiteY6" fmla="*/ 193497 h 193497"/>
                <a:gd name="connsiteX7" fmla="*/ 3470092 w 4006052"/>
                <a:gd name="connsiteY7" fmla="*/ 193496 h 193497"/>
                <a:gd name="connsiteX8" fmla="*/ 3465341 w 4006052"/>
                <a:gd name="connsiteY8" fmla="*/ 193496 h 193497"/>
                <a:gd name="connsiteX9" fmla="*/ 3465341 w 4006052"/>
                <a:gd name="connsiteY9" fmla="*/ 193145 h 193497"/>
                <a:gd name="connsiteX10" fmla="*/ 2540997 w 4006052"/>
                <a:gd name="connsiteY10" fmla="*/ 124867 h 193497"/>
                <a:gd name="connsiteX11" fmla="*/ 2540997 w 4006052"/>
                <a:gd name="connsiteY11" fmla="*/ 122699 h 193497"/>
                <a:gd name="connsiteX12" fmla="*/ 1469816 w 4006052"/>
                <a:gd name="connsiteY12" fmla="*/ 122699 h 193497"/>
                <a:gd name="connsiteX13" fmla="*/ 1469816 w 4006052"/>
                <a:gd name="connsiteY13" fmla="*/ 124867 h 193497"/>
                <a:gd name="connsiteX14" fmla="*/ 540710 w 4006052"/>
                <a:gd name="connsiteY14" fmla="*/ 193497 h 193497"/>
                <a:gd name="connsiteX15" fmla="*/ 540710 w 4006052"/>
                <a:gd name="connsiteY15" fmla="*/ 193496 h 193497"/>
                <a:gd name="connsiteX16" fmla="*/ 0 w 4006052"/>
                <a:gd name="connsiteY16" fmla="*/ 193496 h 193497"/>
                <a:gd name="connsiteX17" fmla="*/ 0 w 4006052"/>
                <a:gd name="connsiteY17" fmla="*/ 87932 h 193497"/>
                <a:gd name="connsiteX18" fmla="*/ 540711 w 4006052"/>
                <a:gd name="connsiteY18" fmla="*/ 87932 h 193497"/>
                <a:gd name="connsiteX19" fmla="*/ 540711 w 4006052"/>
                <a:gd name="connsiteY19" fmla="*/ 87933 h 193497"/>
                <a:gd name="connsiteX20" fmla="*/ 1469816 w 4006052"/>
                <a:gd name="connsiteY20" fmla="*/ 3692 h 193497"/>
                <a:gd name="connsiteX21" fmla="*/ 1469816 w 4006052"/>
                <a:gd name="connsiteY21" fmla="*/ 0 h 193497"/>
                <a:gd name="connsiteX0" fmla="*/ 1469816 w 4006052"/>
                <a:gd name="connsiteY0" fmla="*/ 0 h 193497"/>
                <a:gd name="connsiteX1" fmla="*/ 2548167 w 4006052"/>
                <a:gd name="connsiteY1" fmla="*/ 0 h 193497"/>
                <a:gd name="connsiteX2" fmla="*/ 2548167 w 4006052"/>
                <a:gd name="connsiteY2" fmla="*/ 4342 h 193497"/>
                <a:gd name="connsiteX3" fmla="*/ 3470094 w 4006052"/>
                <a:gd name="connsiteY3" fmla="*/ 87932 h 193497"/>
                <a:gd name="connsiteX4" fmla="*/ 4006052 w 4006052"/>
                <a:gd name="connsiteY4" fmla="*/ 87932 h 193497"/>
                <a:gd name="connsiteX5" fmla="*/ 3470102 w 4006052"/>
                <a:gd name="connsiteY5" fmla="*/ 193496 h 193497"/>
                <a:gd name="connsiteX6" fmla="*/ 3470102 w 4006052"/>
                <a:gd name="connsiteY6" fmla="*/ 193497 h 193497"/>
                <a:gd name="connsiteX7" fmla="*/ 3470092 w 4006052"/>
                <a:gd name="connsiteY7" fmla="*/ 193496 h 193497"/>
                <a:gd name="connsiteX8" fmla="*/ 3465341 w 4006052"/>
                <a:gd name="connsiteY8" fmla="*/ 193496 h 193497"/>
                <a:gd name="connsiteX9" fmla="*/ 2540997 w 4006052"/>
                <a:gd name="connsiteY9" fmla="*/ 124867 h 193497"/>
                <a:gd name="connsiteX10" fmla="*/ 2540997 w 4006052"/>
                <a:gd name="connsiteY10" fmla="*/ 122699 h 193497"/>
                <a:gd name="connsiteX11" fmla="*/ 1469816 w 4006052"/>
                <a:gd name="connsiteY11" fmla="*/ 122699 h 193497"/>
                <a:gd name="connsiteX12" fmla="*/ 1469816 w 4006052"/>
                <a:gd name="connsiteY12" fmla="*/ 124867 h 193497"/>
                <a:gd name="connsiteX13" fmla="*/ 540710 w 4006052"/>
                <a:gd name="connsiteY13" fmla="*/ 193497 h 193497"/>
                <a:gd name="connsiteX14" fmla="*/ 540710 w 4006052"/>
                <a:gd name="connsiteY14" fmla="*/ 193496 h 193497"/>
                <a:gd name="connsiteX15" fmla="*/ 0 w 4006052"/>
                <a:gd name="connsiteY15" fmla="*/ 193496 h 193497"/>
                <a:gd name="connsiteX16" fmla="*/ 0 w 4006052"/>
                <a:gd name="connsiteY16" fmla="*/ 87932 h 193497"/>
                <a:gd name="connsiteX17" fmla="*/ 540711 w 4006052"/>
                <a:gd name="connsiteY17" fmla="*/ 87932 h 193497"/>
                <a:gd name="connsiteX18" fmla="*/ 540711 w 4006052"/>
                <a:gd name="connsiteY18" fmla="*/ 87933 h 193497"/>
                <a:gd name="connsiteX19" fmla="*/ 1469816 w 4006052"/>
                <a:gd name="connsiteY19" fmla="*/ 3692 h 193497"/>
                <a:gd name="connsiteX20" fmla="*/ 1469816 w 4006052"/>
                <a:gd name="connsiteY20" fmla="*/ 0 h 193497"/>
                <a:gd name="connsiteX0" fmla="*/ 1469816 w 3470102"/>
                <a:gd name="connsiteY0" fmla="*/ 0 h 193497"/>
                <a:gd name="connsiteX1" fmla="*/ 2548167 w 3470102"/>
                <a:gd name="connsiteY1" fmla="*/ 0 h 193497"/>
                <a:gd name="connsiteX2" fmla="*/ 2548167 w 3470102"/>
                <a:gd name="connsiteY2" fmla="*/ 4342 h 193497"/>
                <a:gd name="connsiteX3" fmla="*/ 3470094 w 3470102"/>
                <a:gd name="connsiteY3" fmla="*/ 87932 h 193497"/>
                <a:gd name="connsiteX4" fmla="*/ 3470102 w 3470102"/>
                <a:gd name="connsiteY4" fmla="*/ 193496 h 193497"/>
                <a:gd name="connsiteX5" fmla="*/ 3470102 w 3470102"/>
                <a:gd name="connsiteY5" fmla="*/ 193497 h 193497"/>
                <a:gd name="connsiteX6" fmla="*/ 3470092 w 3470102"/>
                <a:gd name="connsiteY6" fmla="*/ 193496 h 193497"/>
                <a:gd name="connsiteX7" fmla="*/ 3465341 w 3470102"/>
                <a:gd name="connsiteY7" fmla="*/ 193496 h 193497"/>
                <a:gd name="connsiteX8" fmla="*/ 2540997 w 3470102"/>
                <a:gd name="connsiteY8" fmla="*/ 124867 h 193497"/>
                <a:gd name="connsiteX9" fmla="*/ 2540997 w 3470102"/>
                <a:gd name="connsiteY9" fmla="*/ 122699 h 193497"/>
                <a:gd name="connsiteX10" fmla="*/ 1469816 w 3470102"/>
                <a:gd name="connsiteY10" fmla="*/ 122699 h 193497"/>
                <a:gd name="connsiteX11" fmla="*/ 1469816 w 3470102"/>
                <a:gd name="connsiteY11" fmla="*/ 124867 h 193497"/>
                <a:gd name="connsiteX12" fmla="*/ 540710 w 3470102"/>
                <a:gd name="connsiteY12" fmla="*/ 193497 h 193497"/>
                <a:gd name="connsiteX13" fmla="*/ 540710 w 3470102"/>
                <a:gd name="connsiteY13" fmla="*/ 193496 h 193497"/>
                <a:gd name="connsiteX14" fmla="*/ 0 w 3470102"/>
                <a:gd name="connsiteY14" fmla="*/ 193496 h 193497"/>
                <a:gd name="connsiteX15" fmla="*/ 0 w 3470102"/>
                <a:gd name="connsiteY15" fmla="*/ 87932 h 193497"/>
                <a:gd name="connsiteX16" fmla="*/ 540711 w 3470102"/>
                <a:gd name="connsiteY16" fmla="*/ 87932 h 193497"/>
                <a:gd name="connsiteX17" fmla="*/ 540711 w 3470102"/>
                <a:gd name="connsiteY17" fmla="*/ 87933 h 193497"/>
                <a:gd name="connsiteX18" fmla="*/ 1469816 w 3470102"/>
                <a:gd name="connsiteY18" fmla="*/ 3692 h 193497"/>
                <a:gd name="connsiteX19" fmla="*/ 1469816 w 3470102"/>
                <a:gd name="connsiteY19" fmla="*/ 0 h 193497"/>
                <a:gd name="connsiteX0" fmla="*/ 1469816 w 3470102"/>
                <a:gd name="connsiteY0" fmla="*/ 0 h 193497"/>
                <a:gd name="connsiteX1" fmla="*/ 2548167 w 3470102"/>
                <a:gd name="connsiteY1" fmla="*/ 0 h 193497"/>
                <a:gd name="connsiteX2" fmla="*/ 2548167 w 3470102"/>
                <a:gd name="connsiteY2" fmla="*/ 4342 h 193497"/>
                <a:gd name="connsiteX3" fmla="*/ 3470094 w 3470102"/>
                <a:gd name="connsiteY3" fmla="*/ 87932 h 193497"/>
                <a:gd name="connsiteX4" fmla="*/ 3470102 w 3470102"/>
                <a:gd name="connsiteY4" fmla="*/ 193496 h 193497"/>
                <a:gd name="connsiteX5" fmla="*/ 3470102 w 3470102"/>
                <a:gd name="connsiteY5" fmla="*/ 193497 h 193497"/>
                <a:gd name="connsiteX6" fmla="*/ 3470092 w 3470102"/>
                <a:gd name="connsiteY6" fmla="*/ 193496 h 193497"/>
                <a:gd name="connsiteX7" fmla="*/ 2540997 w 3470102"/>
                <a:gd name="connsiteY7" fmla="*/ 124867 h 193497"/>
                <a:gd name="connsiteX8" fmla="*/ 2540997 w 3470102"/>
                <a:gd name="connsiteY8" fmla="*/ 122699 h 193497"/>
                <a:gd name="connsiteX9" fmla="*/ 1469816 w 3470102"/>
                <a:gd name="connsiteY9" fmla="*/ 122699 h 193497"/>
                <a:gd name="connsiteX10" fmla="*/ 1469816 w 3470102"/>
                <a:gd name="connsiteY10" fmla="*/ 124867 h 193497"/>
                <a:gd name="connsiteX11" fmla="*/ 540710 w 3470102"/>
                <a:gd name="connsiteY11" fmla="*/ 193497 h 193497"/>
                <a:gd name="connsiteX12" fmla="*/ 540710 w 3470102"/>
                <a:gd name="connsiteY12" fmla="*/ 193496 h 193497"/>
                <a:gd name="connsiteX13" fmla="*/ 0 w 3470102"/>
                <a:gd name="connsiteY13" fmla="*/ 193496 h 193497"/>
                <a:gd name="connsiteX14" fmla="*/ 0 w 3470102"/>
                <a:gd name="connsiteY14" fmla="*/ 87932 h 193497"/>
                <a:gd name="connsiteX15" fmla="*/ 540711 w 3470102"/>
                <a:gd name="connsiteY15" fmla="*/ 87932 h 193497"/>
                <a:gd name="connsiteX16" fmla="*/ 540711 w 3470102"/>
                <a:gd name="connsiteY16" fmla="*/ 87933 h 193497"/>
                <a:gd name="connsiteX17" fmla="*/ 1469816 w 3470102"/>
                <a:gd name="connsiteY17" fmla="*/ 3692 h 193497"/>
                <a:gd name="connsiteX18" fmla="*/ 1469816 w 3470102"/>
                <a:gd name="connsiteY18" fmla="*/ 0 h 193497"/>
                <a:gd name="connsiteX0" fmla="*/ 1469816 w 3470102"/>
                <a:gd name="connsiteY0" fmla="*/ 0 h 193497"/>
                <a:gd name="connsiteX1" fmla="*/ 2548167 w 3470102"/>
                <a:gd name="connsiteY1" fmla="*/ 0 h 193497"/>
                <a:gd name="connsiteX2" fmla="*/ 2548167 w 3470102"/>
                <a:gd name="connsiteY2" fmla="*/ 4342 h 193497"/>
                <a:gd name="connsiteX3" fmla="*/ 3470094 w 3470102"/>
                <a:gd name="connsiteY3" fmla="*/ 87932 h 193497"/>
                <a:gd name="connsiteX4" fmla="*/ 3470102 w 3470102"/>
                <a:gd name="connsiteY4" fmla="*/ 193496 h 193497"/>
                <a:gd name="connsiteX5" fmla="*/ 3470102 w 3470102"/>
                <a:gd name="connsiteY5" fmla="*/ 193497 h 193497"/>
                <a:gd name="connsiteX6" fmla="*/ 3470092 w 3470102"/>
                <a:gd name="connsiteY6" fmla="*/ 193496 h 193497"/>
                <a:gd name="connsiteX7" fmla="*/ 2540997 w 3470102"/>
                <a:gd name="connsiteY7" fmla="*/ 124867 h 193497"/>
                <a:gd name="connsiteX8" fmla="*/ 2540997 w 3470102"/>
                <a:gd name="connsiteY8" fmla="*/ 122699 h 193497"/>
                <a:gd name="connsiteX9" fmla="*/ 1469816 w 3470102"/>
                <a:gd name="connsiteY9" fmla="*/ 122699 h 193497"/>
                <a:gd name="connsiteX10" fmla="*/ 1469816 w 3470102"/>
                <a:gd name="connsiteY10" fmla="*/ 124867 h 193497"/>
                <a:gd name="connsiteX11" fmla="*/ 540710 w 3470102"/>
                <a:gd name="connsiteY11" fmla="*/ 193497 h 193497"/>
                <a:gd name="connsiteX12" fmla="*/ 540710 w 3470102"/>
                <a:gd name="connsiteY12" fmla="*/ 193496 h 193497"/>
                <a:gd name="connsiteX13" fmla="*/ 0 w 3470102"/>
                <a:gd name="connsiteY13" fmla="*/ 87932 h 193497"/>
                <a:gd name="connsiteX14" fmla="*/ 540711 w 3470102"/>
                <a:gd name="connsiteY14" fmla="*/ 87932 h 193497"/>
                <a:gd name="connsiteX15" fmla="*/ 540711 w 3470102"/>
                <a:gd name="connsiteY15" fmla="*/ 87933 h 193497"/>
                <a:gd name="connsiteX16" fmla="*/ 1469816 w 3470102"/>
                <a:gd name="connsiteY16" fmla="*/ 3692 h 193497"/>
                <a:gd name="connsiteX17" fmla="*/ 1469816 w 3470102"/>
                <a:gd name="connsiteY17" fmla="*/ 0 h 193497"/>
                <a:gd name="connsiteX0" fmla="*/ 929106 w 2929392"/>
                <a:gd name="connsiteY0" fmla="*/ 0 h 193497"/>
                <a:gd name="connsiteX1" fmla="*/ 2007457 w 2929392"/>
                <a:gd name="connsiteY1" fmla="*/ 0 h 193497"/>
                <a:gd name="connsiteX2" fmla="*/ 2007457 w 2929392"/>
                <a:gd name="connsiteY2" fmla="*/ 4342 h 193497"/>
                <a:gd name="connsiteX3" fmla="*/ 2929384 w 2929392"/>
                <a:gd name="connsiteY3" fmla="*/ 87932 h 193497"/>
                <a:gd name="connsiteX4" fmla="*/ 2929392 w 2929392"/>
                <a:gd name="connsiteY4" fmla="*/ 193496 h 193497"/>
                <a:gd name="connsiteX5" fmla="*/ 2929392 w 2929392"/>
                <a:gd name="connsiteY5" fmla="*/ 193497 h 193497"/>
                <a:gd name="connsiteX6" fmla="*/ 2929382 w 2929392"/>
                <a:gd name="connsiteY6" fmla="*/ 193496 h 193497"/>
                <a:gd name="connsiteX7" fmla="*/ 2000287 w 2929392"/>
                <a:gd name="connsiteY7" fmla="*/ 124867 h 193497"/>
                <a:gd name="connsiteX8" fmla="*/ 2000287 w 2929392"/>
                <a:gd name="connsiteY8" fmla="*/ 122699 h 193497"/>
                <a:gd name="connsiteX9" fmla="*/ 929106 w 2929392"/>
                <a:gd name="connsiteY9" fmla="*/ 122699 h 193497"/>
                <a:gd name="connsiteX10" fmla="*/ 929106 w 2929392"/>
                <a:gd name="connsiteY10" fmla="*/ 124867 h 193497"/>
                <a:gd name="connsiteX11" fmla="*/ 0 w 2929392"/>
                <a:gd name="connsiteY11" fmla="*/ 193497 h 193497"/>
                <a:gd name="connsiteX12" fmla="*/ 0 w 2929392"/>
                <a:gd name="connsiteY12" fmla="*/ 193496 h 193497"/>
                <a:gd name="connsiteX13" fmla="*/ 1 w 2929392"/>
                <a:gd name="connsiteY13" fmla="*/ 87932 h 193497"/>
                <a:gd name="connsiteX14" fmla="*/ 1 w 2929392"/>
                <a:gd name="connsiteY14" fmla="*/ 87933 h 193497"/>
                <a:gd name="connsiteX15" fmla="*/ 929106 w 2929392"/>
                <a:gd name="connsiteY15" fmla="*/ 3692 h 193497"/>
                <a:gd name="connsiteX16" fmla="*/ 929106 w 2929392"/>
                <a:gd name="connsiteY16" fmla="*/ 0 h 193497"/>
                <a:gd name="connsiteX0" fmla="*/ 929106 w 2929392"/>
                <a:gd name="connsiteY0" fmla="*/ 3692 h 193497"/>
                <a:gd name="connsiteX1" fmla="*/ 2007457 w 2929392"/>
                <a:gd name="connsiteY1" fmla="*/ 0 h 193497"/>
                <a:gd name="connsiteX2" fmla="*/ 2007457 w 2929392"/>
                <a:gd name="connsiteY2" fmla="*/ 4342 h 193497"/>
                <a:gd name="connsiteX3" fmla="*/ 2929384 w 2929392"/>
                <a:gd name="connsiteY3" fmla="*/ 87932 h 193497"/>
                <a:gd name="connsiteX4" fmla="*/ 2929392 w 2929392"/>
                <a:gd name="connsiteY4" fmla="*/ 193496 h 193497"/>
                <a:gd name="connsiteX5" fmla="*/ 2929392 w 2929392"/>
                <a:gd name="connsiteY5" fmla="*/ 193497 h 193497"/>
                <a:gd name="connsiteX6" fmla="*/ 2929382 w 2929392"/>
                <a:gd name="connsiteY6" fmla="*/ 193496 h 193497"/>
                <a:gd name="connsiteX7" fmla="*/ 2000287 w 2929392"/>
                <a:gd name="connsiteY7" fmla="*/ 124867 h 193497"/>
                <a:gd name="connsiteX8" fmla="*/ 2000287 w 2929392"/>
                <a:gd name="connsiteY8" fmla="*/ 122699 h 193497"/>
                <a:gd name="connsiteX9" fmla="*/ 929106 w 2929392"/>
                <a:gd name="connsiteY9" fmla="*/ 122699 h 193497"/>
                <a:gd name="connsiteX10" fmla="*/ 929106 w 2929392"/>
                <a:gd name="connsiteY10" fmla="*/ 124867 h 193497"/>
                <a:gd name="connsiteX11" fmla="*/ 0 w 2929392"/>
                <a:gd name="connsiteY11" fmla="*/ 193497 h 193497"/>
                <a:gd name="connsiteX12" fmla="*/ 0 w 2929392"/>
                <a:gd name="connsiteY12" fmla="*/ 193496 h 193497"/>
                <a:gd name="connsiteX13" fmla="*/ 1 w 2929392"/>
                <a:gd name="connsiteY13" fmla="*/ 87932 h 193497"/>
                <a:gd name="connsiteX14" fmla="*/ 1 w 2929392"/>
                <a:gd name="connsiteY14" fmla="*/ 87933 h 193497"/>
                <a:gd name="connsiteX15" fmla="*/ 929106 w 2929392"/>
                <a:gd name="connsiteY15" fmla="*/ 3692 h 193497"/>
                <a:gd name="connsiteX0" fmla="*/ 929106 w 2929392"/>
                <a:gd name="connsiteY0" fmla="*/ 3692 h 193497"/>
                <a:gd name="connsiteX1" fmla="*/ 2007457 w 2929392"/>
                <a:gd name="connsiteY1" fmla="*/ 0 h 193497"/>
                <a:gd name="connsiteX2" fmla="*/ 2929384 w 2929392"/>
                <a:gd name="connsiteY2" fmla="*/ 87932 h 193497"/>
                <a:gd name="connsiteX3" fmla="*/ 2929392 w 2929392"/>
                <a:gd name="connsiteY3" fmla="*/ 193496 h 193497"/>
                <a:gd name="connsiteX4" fmla="*/ 2929392 w 2929392"/>
                <a:gd name="connsiteY4" fmla="*/ 193497 h 193497"/>
                <a:gd name="connsiteX5" fmla="*/ 2929382 w 2929392"/>
                <a:gd name="connsiteY5" fmla="*/ 193496 h 193497"/>
                <a:gd name="connsiteX6" fmla="*/ 2000287 w 2929392"/>
                <a:gd name="connsiteY6" fmla="*/ 124867 h 193497"/>
                <a:gd name="connsiteX7" fmla="*/ 2000287 w 2929392"/>
                <a:gd name="connsiteY7" fmla="*/ 122699 h 193497"/>
                <a:gd name="connsiteX8" fmla="*/ 929106 w 2929392"/>
                <a:gd name="connsiteY8" fmla="*/ 122699 h 193497"/>
                <a:gd name="connsiteX9" fmla="*/ 929106 w 2929392"/>
                <a:gd name="connsiteY9" fmla="*/ 124867 h 193497"/>
                <a:gd name="connsiteX10" fmla="*/ 0 w 2929392"/>
                <a:gd name="connsiteY10" fmla="*/ 193497 h 193497"/>
                <a:gd name="connsiteX11" fmla="*/ 0 w 2929392"/>
                <a:gd name="connsiteY11" fmla="*/ 193496 h 193497"/>
                <a:gd name="connsiteX12" fmla="*/ 1 w 2929392"/>
                <a:gd name="connsiteY12" fmla="*/ 87932 h 193497"/>
                <a:gd name="connsiteX13" fmla="*/ 1 w 2929392"/>
                <a:gd name="connsiteY13" fmla="*/ 87933 h 193497"/>
                <a:gd name="connsiteX14" fmla="*/ 929106 w 2929392"/>
                <a:gd name="connsiteY14" fmla="*/ 3692 h 193497"/>
                <a:gd name="connsiteX0" fmla="*/ 929106 w 2929392"/>
                <a:gd name="connsiteY0" fmla="*/ 3692 h 193497"/>
                <a:gd name="connsiteX1" fmla="*/ 2007457 w 2929392"/>
                <a:gd name="connsiteY1" fmla="*/ 0 h 193497"/>
                <a:gd name="connsiteX2" fmla="*/ 2929384 w 2929392"/>
                <a:gd name="connsiteY2" fmla="*/ 87932 h 193497"/>
                <a:gd name="connsiteX3" fmla="*/ 2929392 w 2929392"/>
                <a:gd name="connsiteY3" fmla="*/ 193496 h 193497"/>
                <a:gd name="connsiteX4" fmla="*/ 2929392 w 2929392"/>
                <a:gd name="connsiteY4" fmla="*/ 193497 h 193497"/>
                <a:gd name="connsiteX5" fmla="*/ 2929382 w 2929392"/>
                <a:gd name="connsiteY5" fmla="*/ 193496 h 193497"/>
                <a:gd name="connsiteX6" fmla="*/ 2000287 w 2929392"/>
                <a:gd name="connsiteY6" fmla="*/ 124867 h 193497"/>
                <a:gd name="connsiteX7" fmla="*/ 929106 w 2929392"/>
                <a:gd name="connsiteY7" fmla="*/ 122699 h 193497"/>
                <a:gd name="connsiteX8" fmla="*/ 929106 w 2929392"/>
                <a:gd name="connsiteY8" fmla="*/ 124867 h 193497"/>
                <a:gd name="connsiteX9" fmla="*/ 0 w 2929392"/>
                <a:gd name="connsiteY9" fmla="*/ 193497 h 193497"/>
                <a:gd name="connsiteX10" fmla="*/ 0 w 2929392"/>
                <a:gd name="connsiteY10" fmla="*/ 193496 h 193497"/>
                <a:gd name="connsiteX11" fmla="*/ 1 w 2929392"/>
                <a:gd name="connsiteY11" fmla="*/ 87932 h 193497"/>
                <a:gd name="connsiteX12" fmla="*/ 1 w 2929392"/>
                <a:gd name="connsiteY12" fmla="*/ 87933 h 193497"/>
                <a:gd name="connsiteX13" fmla="*/ 929106 w 2929392"/>
                <a:gd name="connsiteY13" fmla="*/ 3692 h 193497"/>
                <a:gd name="connsiteX0" fmla="*/ 929106 w 2929392"/>
                <a:gd name="connsiteY0" fmla="*/ 3692 h 193497"/>
                <a:gd name="connsiteX1" fmla="*/ 2007457 w 2929392"/>
                <a:gd name="connsiteY1" fmla="*/ 0 h 193497"/>
                <a:gd name="connsiteX2" fmla="*/ 2929384 w 2929392"/>
                <a:gd name="connsiteY2" fmla="*/ 87932 h 193497"/>
                <a:gd name="connsiteX3" fmla="*/ 2929392 w 2929392"/>
                <a:gd name="connsiteY3" fmla="*/ 193496 h 193497"/>
                <a:gd name="connsiteX4" fmla="*/ 2929392 w 2929392"/>
                <a:gd name="connsiteY4" fmla="*/ 193497 h 193497"/>
                <a:gd name="connsiteX5" fmla="*/ 2929382 w 2929392"/>
                <a:gd name="connsiteY5" fmla="*/ 193496 h 193497"/>
                <a:gd name="connsiteX6" fmla="*/ 2000287 w 2929392"/>
                <a:gd name="connsiteY6" fmla="*/ 124867 h 193497"/>
                <a:gd name="connsiteX7" fmla="*/ 929106 w 2929392"/>
                <a:gd name="connsiteY7" fmla="*/ 122699 h 193497"/>
                <a:gd name="connsiteX8" fmla="*/ 0 w 2929392"/>
                <a:gd name="connsiteY8" fmla="*/ 193497 h 193497"/>
                <a:gd name="connsiteX9" fmla="*/ 0 w 2929392"/>
                <a:gd name="connsiteY9" fmla="*/ 193496 h 193497"/>
                <a:gd name="connsiteX10" fmla="*/ 1 w 2929392"/>
                <a:gd name="connsiteY10" fmla="*/ 87932 h 193497"/>
                <a:gd name="connsiteX11" fmla="*/ 1 w 2929392"/>
                <a:gd name="connsiteY11" fmla="*/ 87933 h 193497"/>
                <a:gd name="connsiteX12" fmla="*/ 929106 w 2929392"/>
                <a:gd name="connsiteY12" fmla="*/ 3692 h 193497"/>
                <a:gd name="connsiteX0" fmla="*/ 929106 w 2929392"/>
                <a:gd name="connsiteY0" fmla="*/ 3692 h 193497"/>
                <a:gd name="connsiteX1" fmla="*/ 2007457 w 2929392"/>
                <a:gd name="connsiteY1" fmla="*/ 0 h 193497"/>
                <a:gd name="connsiteX2" fmla="*/ 2929384 w 2929392"/>
                <a:gd name="connsiteY2" fmla="*/ 87932 h 193497"/>
                <a:gd name="connsiteX3" fmla="*/ 2929392 w 2929392"/>
                <a:gd name="connsiteY3" fmla="*/ 193496 h 193497"/>
                <a:gd name="connsiteX4" fmla="*/ 2929392 w 2929392"/>
                <a:gd name="connsiteY4" fmla="*/ 193497 h 193497"/>
                <a:gd name="connsiteX5" fmla="*/ 2929382 w 2929392"/>
                <a:gd name="connsiteY5" fmla="*/ 193496 h 193497"/>
                <a:gd name="connsiteX6" fmla="*/ 2000287 w 2929392"/>
                <a:gd name="connsiteY6" fmla="*/ 124867 h 193497"/>
                <a:gd name="connsiteX7" fmla="*/ 0 w 2929392"/>
                <a:gd name="connsiteY7" fmla="*/ 193497 h 193497"/>
                <a:gd name="connsiteX8" fmla="*/ 0 w 2929392"/>
                <a:gd name="connsiteY8" fmla="*/ 193496 h 193497"/>
                <a:gd name="connsiteX9" fmla="*/ 1 w 2929392"/>
                <a:gd name="connsiteY9" fmla="*/ 87932 h 193497"/>
                <a:gd name="connsiteX10" fmla="*/ 1 w 2929392"/>
                <a:gd name="connsiteY10" fmla="*/ 87933 h 193497"/>
                <a:gd name="connsiteX11" fmla="*/ 929106 w 2929392"/>
                <a:gd name="connsiteY11" fmla="*/ 3692 h 193497"/>
                <a:gd name="connsiteX0" fmla="*/ 929106 w 2929392"/>
                <a:gd name="connsiteY0" fmla="*/ 3692 h 193497"/>
                <a:gd name="connsiteX1" fmla="*/ 2007457 w 2929392"/>
                <a:gd name="connsiteY1" fmla="*/ 0 h 193497"/>
                <a:gd name="connsiteX2" fmla="*/ 2929384 w 2929392"/>
                <a:gd name="connsiteY2" fmla="*/ 87932 h 193497"/>
                <a:gd name="connsiteX3" fmla="*/ 2929392 w 2929392"/>
                <a:gd name="connsiteY3" fmla="*/ 193496 h 193497"/>
                <a:gd name="connsiteX4" fmla="*/ 2929392 w 2929392"/>
                <a:gd name="connsiteY4" fmla="*/ 193497 h 193497"/>
                <a:gd name="connsiteX5" fmla="*/ 2929382 w 2929392"/>
                <a:gd name="connsiteY5" fmla="*/ 193496 h 193497"/>
                <a:gd name="connsiteX6" fmla="*/ 0 w 2929392"/>
                <a:gd name="connsiteY6" fmla="*/ 193497 h 193497"/>
                <a:gd name="connsiteX7" fmla="*/ 0 w 2929392"/>
                <a:gd name="connsiteY7" fmla="*/ 193496 h 193497"/>
                <a:gd name="connsiteX8" fmla="*/ 1 w 2929392"/>
                <a:gd name="connsiteY8" fmla="*/ 87932 h 193497"/>
                <a:gd name="connsiteX9" fmla="*/ 1 w 2929392"/>
                <a:gd name="connsiteY9" fmla="*/ 87933 h 193497"/>
                <a:gd name="connsiteX10" fmla="*/ 929106 w 2929392"/>
                <a:gd name="connsiteY10" fmla="*/ 3692 h 19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29392" h="193497">
                  <a:moveTo>
                    <a:pt x="929106" y="3692"/>
                  </a:moveTo>
                  <a:lnTo>
                    <a:pt x="2007457" y="0"/>
                  </a:lnTo>
                  <a:lnTo>
                    <a:pt x="2929384" y="87932"/>
                  </a:lnTo>
                  <a:cubicBezTo>
                    <a:pt x="2929387" y="123120"/>
                    <a:pt x="2929389" y="158308"/>
                    <a:pt x="2929392" y="193496"/>
                  </a:cubicBezTo>
                  <a:lnTo>
                    <a:pt x="2929392" y="193497"/>
                  </a:lnTo>
                  <a:cubicBezTo>
                    <a:pt x="2929389" y="193497"/>
                    <a:pt x="2929385" y="193496"/>
                    <a:pt x="2929382" y="193496"/>
                  </a:cubicBezTo>
                  <a:lnTo>
                    <a:pt x="0" y="193497"/>
                  </a:lnTo>
                  <a:lnTo>
                    <a:pt x="0" y="193496"/>
                  </a:lnTo>
                  <a:cubicBezTo>
                    <a:pt x="0" y="158308"/>
                    <a:pt x="1" y="123120"/>
                    <a:pt x="1" y="87932"/>
                  </a:cubicBezTo>
                  <a:lnTo>
                    <a:pt x="1" y="87933"/>
                  </a:lnTo>
                  <a:lnTo>
                    <a:pt x="929106" y="3692"/>
                  </a:lnTo>
                  <a:close/>
                </a:path>
              </a:pathLst>
            </a:custGeom>
            <a:pattFill prst="dkVert">
              <a:fgClr>
                <a:schemeClr val="accent6">
                  <a:lumMod val="50000"/>
                </a:schemeClr>
              </a:fgClr>
              <a:bgClr>
                <a:srgbClr val="00B050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正方形/長方形 127">
              <a:extLst>
                <a:ext uri="{FF2B5EF4-FFF2-40B4-BE49-F238E27FC236}">
                  <a16:creationId xmlns:a16="http://schemas.microsoft.com/office/drawing/2014/main" id="{DE4276CD-32DB-4CCD-A8E3-BBF0CCA80C97}"/>
                </a:ext>
              </a:extLst>
            </p:cNvPr>
            <p:cNvSpPr/>
            <p:nvPr/>
          </p:nvSpPr>
          <p:spPr>
            <a:xfrm flipH="1">
              <a:off x="7804099" y="989873"/>
              <a:ext cx="925710" cy="1179164"/>
            </a:xfrm>
            <a:custGeom>
              <a:avLst/>
              <a:gdLst>
                <a:gd name="connsiteX0" fmla="*/ 0 w 1817688"/>
                <a:gd name="connsiteY0" fmla="*/ 0 h 2091522"/>
                <a:gd name="connsiteX1" fmla="*/ 1817688 w 1817688"/>
                <a:gd name="connsiteY1" fmla="*/ 0 h 2091522"/>
                <a:gd name="connsiteX2" fmla="*/ 1817688 w 1817688"/>
                <a:gd name="connsiteY2" fmla="*/ 2091522 h 2091522"/>
                <a:gd name="connsiteX3" fmla="*/ 0 w 1817688"/>
                <a:gd name="connsiteY3" fmla="*/ 2091522 h 2091522"/>
                <a:gd name="connsiteX4" fmla="*/ 0 w 1817688"/>
                <a:gd name="connsiteY4" fmla="*/ 0 h 2091522"/>
                <a:gd name="connsiteX0" fmla="*/ 0 w 1817688"/>
                <a:gd name="connsiteY0" fmla="*/ 104775 h 2196297"/>
                <a:gd name="connsiteX1" fmla="*/ 1817688 w 1817688"/>
                <a:gd name="connsiteY1" fmla="*/ 0 h 2196297"/>
                <a:gd name="connsiteX2" fmla="*/ 1817688 w 1817688"/>
                <a:gd name="connsiteY2" fmla="*/ 2196297 h 2196297"/>
                <a:gd name="connsiteX3" fmla="*/ 0 w 1817688"/>
                <a:gd name="connsiteY3" fmla="*/ 2196297 h 2196297"/>
                <a:gd name="connsiteX4" fmla="*/ 0 w 1817688"/>
                <a:gd name="connsiteY4" fmla="*/ 104775 h 2196297"/>
                <a:gd name="connsiteX0" fmla="*/ 0 w 1817688"/>
                <a:gd name="connsiteY0" fmla="*/ 104775 h 2315360"/>
                <a:gd name="connsiteX1" fmla="*/ 1817688 w 1817688"/>
                <a:gd name="connsiteY1" fmla="*/ 0 h 2315360"/>
                <a:gd name="connsiteX2" fmla="*/ 1812926 w 1817688"/>
                <a:gd name="connsiteY2" fmla="*/ 2315360 h 2315360"/>
                <a:gd name="connsiteX3" fmla="*/ 0 w 1817688"/>
                <a:gd name="connsiteY3" fmla="*/ 2196297 h 2315360"/>
                <a:gd name="connsiteX4" fmla="*/ 0 w 1817688"/>
                <a:gd name="connsiteY4" fmla="*/ 104775 h 231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7688" h="2315360">
                  <a:moveTo>
                    <a:pt x="0" y="104775"/>
                  </a:moveTo>
                  <a:lnTo>
                    <a:pt x="1817688" y="0"/>
                  </a:lnTo>
                  <a:cubicBezTo>
                    <a:pt x="1816101" y="771787"/>
                    <a:pt x="1814513" y="1543573"/>
                    <a:pt x="1812926" y="2315360"/>
                  </a:cubicBezTo>
                  <a:lnTo>
                    <a:pt x="0" y="2196297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84EF5CEE-694C-49FD-8544-F4108A3B48D8}"/>
                </a:ext>
              </a:extLst>
            </p:cNvPr>
            <p:cNvSpPr/>
            <p:nvPr/>
          </p:nvSpPr>
          <p:spPr>
            <a:xfrm flipH="1">
              <a:off x="7878073" y="1043233"/>
              <a:ext cx="801045" cy="1065168"/>
            </a:xfrm>
            <a:custGeom>
              <a:avLst/>
              <a:gdLst>
                <a:gd name="connsiteX0" fmla="*/ 1496219 w 1572901"/>
                <a:gd name="connsiteY0" fmla="*/ 0 h 2091522"/>
                <a:gd name="connsiteX1" fmla="*/ 1572901 w 1572901"/>
                <a:gd name="connsiteY1" fmla="*/ 0 h 2091522"/>
                <a:gd name="connsiteX2" fmla="*/ 1572901 w 1572901"/>
                <a:gd name="connsiteY2" fmla="*/ 2091522 h 2091522"/>
                <a:gd name="connsiteX3" fmla="*/ 1496219 w 1572901"/>
                <a:gd name="connsiteY3" fmla="*/ 2091522 h 2091522"/>
                <a:gd name="connsiteX4" fmla="*/ 1318419 w 1572901"/>
                <a:gd name="connsiteY4" fmla="*/ 0 h 2091522"/>
                <a:gd name="connsiteX5" fmla="*/ 1395101 w 1572901"/>
                <a:gd name="connsiteY5" fmla="*/ 0 h 2091522"/>
                <a:gd name="connsiteX6" fmla="*/ 1395101 w 1572901"/>
                <a:gd name="connsiteY6" fmla="*/ 2091522 h 2091522"/>
                <a:gd name="connsiteX7" fmla="*/ 1318419 w 1572901"/>
                <a:gd name="connsiteY7" fmla="*/ 2091522 h 2091522"/>
                <a:gd name="connsiteX8" fmla="*/ 1017900 w 1572901"/>
                <a:gd name="connsiteY8" fmla="*/ 0 h 2091522"/>
                <a:gd name="connsiteX9" fmla="*/ 1096170 w 1572901"/>
                <a:gd name="connsiteY9" fmla="*/ 0 h 2091522"/>
                <a:gd name="connsiteX10" fmla="*/ 1096170 w 1572901"/>
                <a:gd name="connsiteY10" fmla="*/ 2091522 h 2091522"/>
                <a:gd name="connsiteX11" fmla="*/ 1017900 w 1572901"/>
                <a:gd name="connsiteY11" fmla="*/ 2091522 h 2091522"/>
                <a:gd name="connsiteX12" fmla="*/ 843123 w 1572901"/>
                <a:gd name="connsiteY12" fmla="*/ 0 h 2091522"/>
                <a:gd name="connsiteX13" fmla="*/ 921393 w 1572901"/>
                <a:gd name="connsiteY13" fmla="*/ 0 h 2091522"/>
                <a:gd name="connsiteX14" fmla="*/ 921393 w 1572901"/>
                <a:gd name="connsiteY14" fmla="*/ 2091522 h 2091522"/>
                <a:gd name="connsiteX15" fmla="*/ 843123 w 1572901"/>
                <a:gd name="connsiteY15" fmla="*/ 2091522 h 2091522"/>
                <a:gd name="connsiteX16" fmla="*/ 584200 w 1572901"/>
                <a:gd name="connsiteY16" fmla="*/ 0 h 2091522"/>
                <a:gd name="connsiteX17" fmla="*/ 643419 w 1572901"/>
                <a:gd name="connsiteY17" fmla="*/ 0 h 2091522"/>
                <a:gd name="connsiteX18" fmla="*/ 643419 w 1572901"/>
                <a:gd name="connsiteY18" fmla="*/ 2091522 h 2091522"/>
                <a:gd name="connsiteX19" fmla="*/ 584200 w 1572901"/>
                <a:gd name="connsiteY19" fmla="*/ 2091522 h 2091522"/>
                <a:gd name="connsiteX20" fmla="*/ 425450 w 1572901"/>
                <a:gd name="connsiteY20" fmla="*/ 0 h 2091522"/>
                <a:gd name="connsiteX21" fmla="*/ 484669 w 1572901"/>
                <a:gd name="connsiteY21" fmla="*/ 0 h 2091522"/>
                <a:gd name="connsiteX22" fmla="*/ 484669 w 1572901"/>
                <a:gd name="connsiteY22" fmla="*/ 2091522 h 2091522"/>
                <a:gd name="connsiteX23" fmla="*/ 425450 w 1572901"/>
                <a:gd name="connsiteY23" fmla="*/ 2091522 h 2091522"/>
                <a:gd name="connsiteX24" fmla="*/ 158750 w 1572901"/>
                <a:gd name="connsiteY24" fmla="*/ 0 h 2091522"/>
                <a:gd name="connsiteX25" fmla="*/ 217969 w 1572901"/>
                <a:gd name="connsiteY25" fmla="*/ 0 h 2091522"/>
                <a:gd name="connsiteX26" fmla="*/ 217969 w 1572901"/>
                <a:gd name="connsiteY26" fmla="*/ 2091522 h 2091522"/>
                <a:gd name="connsiteX27" fmla="*/ 158750 w 1572901"/>
                <a:gd name="connsiteY27" fmla="*/ 2091522 h 2091522"/>
                <a:gd name="connsiteX28" fmla="*/ 0 w 1572901"/>
                <a:gd name="connsiteY28" fmla="*/ 0 h 2091522"/>
                <a:gd name="connsiteX29" fmla="*/ 59219 w 1572901"/>
                <a:gd name="connsiteY29" fmla="*/ 0 h 2091522"/>
                <a:gd name="connsiteX30" fmla="*/ 59219 w 1572901"/>
                <a:gd name="connsiteY30" fmla="*/ 2091522 h 2091522"/>
                <a:gd name="connsiteX31" fmla="*/ 0 w 1572901"/>
                <a:gd name="connsiteY31" fmla="*/ 2091522 h 2091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72901" h="2091522">
                  <a:moveTo>
                    <a:pt x="1496219" y="0"/>
                  </a:moveTo>
                  <a:lnTo>
                    <a:pt x="1572901" y="0"/>
                  </a:lnTo>
                  <a:lnTo>
                    <a:pt x="1572901" y="2091522"/>
                  </a:lnTo>
                  <a:lnTo>
                    <a:pt x="1496219" y="2091522"/>
                  </a:lnTo>
                  <a:close/>
                  <a:moveTo>
                    <a:pt x="1318419" y="0"/>
                  </a:moveTo>
                  <a:lnTo>
                    <a:pt x="1395101" y="0"/>
                  </a:lnTo>
                  <a:lnTo>
                    <a:pt x="1395101" y="2091522"/>
                  </a:lnTo>
                  <a:lnTo>
                    <a:pt x="1318419" y="2091522"/>
                  </a:lnTo>
                  <a:close/>
                  <a:moveTo>
                    <a:pt x="1017900" y="0"/>
                  </a:moveTo>
                  <a:lnTo>
                    <a:pt x="1096170" y="0"/>
                  </a:lnTo>
                  <a:lnTo>
                    <a:pt x="1096170" y="2091522"/>
                  </a:lnTo>
                  <a:lnTo>
                    <a:pt x="1017900" y="2091522"/>
                  </a:lnTo>
                  <a:close/>
                  <a:moveTo>
                    <a:pt x="843123" y="0"/>
                  </a:moveTo>
                  <a:lnTo>
                    <a:pt x="921393" y="0"/>
                  </a:lnTo>
                  <a:lnTo>
                    <a:pt x="921393" y="2091522"/>
                  </a:lnTo>
                  <a:lnTo>
                    <a:pt x="843123" y="2091522"/>
                  </a:lnTo>
                  <a:close/>
                  <a:moveTo>
                    <a:pt x="584200" y="0"/>
                  </a:moveTo>
                  <a:lnTo>
                    <a:pt x="643419" y="0"/>
                  </a:lnTo>
                  <a:lnTo>
                    <a:pt x="643419" y="2091522"/>
                  </a:lnTo>
                  <a:lnTo>
                    <a:pt x="584200" y="2091522"/>
                  </a:lnTo>
                  <a:close/>
                  <a:moveTo>
                    <a:pt x="425450" y="0"/>
                  </a:moveTo>
                  <a:lnTo>
                    <a:pt x="484669" y="0"/>
                  </a:lnTo>
                  <a:lnTo>
                    <a:pt x="484669" y="2091522"/>
                  </a:lnTo>
                  <a:lnTo>
                    <a:pt x="425450" y="2091522"/>
                  </a:lnTo>
                  <a:close/>
                  <a:moveTo>
                    <a:pt x="158750" y="0"/>
                  </a:moveTo>
                  <a:lnTo>
                    <a:pt x="217969" y="0"/>
                  </a:lnTo>
                  <a:lnTo>
                    <a:pt x="217969" y="2091522"/>
                  </a:lnTo>
                  <a:lnTo>
                    <a:pt x="158750" y="2091522"/>
                  </a:lnTo>
                  <a:close/>
                  <a:moveTo>
                    <a:pt x="0" y="0"/>
                  </a:moveTo>
                  <a:lnTo>
                    <a:pt x="59219" y="0"/>
                  </a:lnTo>
                  <a:lnTo>
                    <a:pt x="59219" y="2091522"/>
                  </a:lnTo>
                  <a:lnTo>
                    <a:pt x="0" y="2091522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C72A848F-45D1-4FE4-B4CA-1913B269324B}"/>
                </a:ext>
              </a:extLst>
            </p:cNvPr>
            <p:cNvSpPr/>
            <p:nvPr/>
          </p:nvSpPr>
          <p:spPr>
            <a:xfrm flipH="1">
              <a:off x="7800702" y="930288"/>
              <a:ext cx="929106" cy="1291094"/>
            </a:xfrm>
            <a:custGeom>
              <a:avLst/>
              <a:gdLst>
                <a:gd name="connsiteX0" fmla="*/ 1 w 1810383"/>
                <a:gd name="connsiteY0" fmla="*/ 2171904 h 2535143"/>
                <a:gd name="connsiteX1" fmla="*/ 1810383 w 1810383"/>
                <a:gd name="connsiteY1" fmla="*/ 2297248 h 2535143"/>
                <a:gd name="connsiteX2" fmla="*/ 1810383 w 1810383"/>
                <a:gd name="connsiteY2" fmla="*/ 2535143 h 2535143"/>
                <a:gd name="connsiteX3" fmla="*/ 1 w 1810383"/>
                <a:gd name="connsiteY3" fmla="*/ 2379185 h 2535143"/>
                <a:gd name="connsiteX4" fmla="*/ 1 w 1810383"/>
                <a:gd name="connsiteY4" fmla="*/ 1837489 h 2535143"/>
                <a:gd name="connsiteX5" fmla="*/ 1810383 w 1810383"/>
                <a:gd name="connsiteY5" fmla="*/ 1914489 h 2535143"/>
                <a:gd name="connsiteX6" fmla="*/ 1810383 w 1810383"/>
                <a:gd name="connsiteY6" fmla="*/ 2152182 h 2535143"/>
                <a:gd name="connsiteX7" fmla="*/ 1 w 1810383"/>
                <a:gd name="connsiteY7" fmla="*/ 2044770 h 2535143"/>
                <a:gd name="connsiteX8" fmla="*/ 0 w 1810383"/>
                <a:gd name="connsiteY8" fmla="*/ 1503073 h 2535143"/>
                <a:gd name="connsiteX9" fmla="*/ 1810383 w 1810383"/>
                <a:gd name="connsiteY9" fmla="*/ 1536060 h 2535143"/>
                <a:gd name="connsiteX10" fmla="*/ 1810383 w 1810383"/>
                <a:gd name="connsiteY10" fmla="*/ 1769219 h 2535143"/>
                <a:gd name="connsiteX11" fmla="*/ 0 w 1810383"/>
                <a:gd name="connsiteY11" fmla="*/ 1710354 h 2535143"/>
                <a:gd name="connsiteX12" fmla="*/ 1810383 w 1810383"/>
                <a:gd name="connsiteY12" fmla="*/ 1148886 h 2535143"/>
                <a:gd name="connsiteX13" fmla="*/ 1810383 w 1810383"/>
                <a:gd name="connsiteY13" fmla="*/ 1386257 h 2535143"/>
                <a:gd name="connsiteX14" fmla="*/ 1 w 1810383"/>
                <a:gd name="connsiteY14" fmla="*/ 1375939 h 2535143"/>
                <a:gd name="connsiteX15" fmla="*/ 1 w 1810383"/>
                <a:gd name="connsiteY15" fmla="*/ 1168658 h 2535143"/>
                <a:gd name="connsiteX16" fmla="*/ 1810383 w 1810383"/>
                <a:gd name="connsiteY16" fmla="*/ 765925 h 2535143"/>
                <a:gd name="connsiteX17" fmla="*/ 1810383 w 1810383"/>
                <a:gd name="connsiteY17" fmla="*/ 1003456 h 2535143"/>
                <a:gd name="connsiteX18" fmla="*/ 1 w 1810383"/>
                <a:gd name="connsiteY18" fmla="*/ 1041525 h 2535143"/>
                <a:gd name="connsiteX19" fmla="*/ 1 w 1810383"/>
                <a:gd name="connsiteY19" fmla="*/ 834244 h 2535143"/>
                <a:gd name="connsiteX20" fmla="*/ 1810383 w 1810383"/>
                <a:gd name="connsiteY20" fmla="*/ 382962 h 2535143"/>
                <a:gd name="connsiteX21" fmla="*/ 1810383 w 1810383"/>
                <a:gd name="connsiteY21" fmla="*/ 620695 h 2535143"/>
                <a:gd name="connsiteX22" fmla="*/ 1 w 1810383"/>
                <a:gd name="connsiteY22" fmla="*/ 707109 h 2535143"/>
                <a:gd name="connsiteX23" fmla="*/ 1 w 1810383"/>
                <a:gd name="connsiteY23" fmla="*/ 499828 h 2535143"/>
                <a:gd name="connsiteX24" fmla="*/ 1810383 w 1810383"/>
                <a:gd name="connsiteY24" fmla="*/ 0 h 2535143"/>
                <a:gd name="connsiteX25" fmla="*/ 1810383 w 1810383"/>
                <a:gd name="connsiteY25" fmla="*/ 237934 h 2535143"/>
                <a:gd name="connsiteX26" fmla="*/ 1 w 1810383"/>
                <a:gd name="connsiteY26" fmla="*/ 372693 h 2535143"/>
                <a:gd name="connsiteX27" fmla="*/ 1 w 1810383"/>
                <a:gd name="connsiteY27" fmla="*/ 165412 h 253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10383" h="2535143">
                  <a:moveTo>
                    <a:pt x="1" y="2171904"/>
                  </a:moveTo>
                  <a:lnTo>
                    <a:pt x="1810383" y="2297248"/>
                  </a:lnTo>
                  <a:lnTo>
                    <a:pt x="1810383" y="2535143"/>
                  </a:lnTo>
                  <a:lnTo>
                    <a:pt x="1" y="2379185"/>
                  </a:lnTo>
                  <a:close/>
                  <a:moveTo>
                    <a:pt x="1" y="1837489"/>
                  </a:moveTo>
                  <a:lnTo>
                    <a:pt x="1810383" y="1914489"/>
                  </a:lnTo>
                  <a:lnTo>
                    <a:pt x="1810383" y="2152182"/>
                  </a:lnTo>
                  <a:lnTo>
                    <a:pt x="1" y="2044770"/>
                  </a:lnTo>
                  <a:close/>
                  <a:moveTo>
                    <a:pt x="0" y="1503073"/>
                  </a:moveTo>
                  <a:lnTo>
                    <a:pt x="1810383" y="1536060"/>
                  </a:lnTo>
                  <a:lnTo>
                    <a:pt x="1810383" y="1769219"/>
                  </a:lnTo>
                  <a:lnTo>
                    <a:pt x="0" y="1710354"/>
                  </a:lnTo>
                  <a:close/>
                  <a:moveTo>
                    <a:pt x="1810383" y="1148886"/>
                  </a:moveTo>
                  <a:lnTo>
                    <a:pt x="1810383" y="1386257"/>
                  </a:lnTo>
                  <a:lnTo>
                    <a:pt x="1" y="1375939"/>
                  </a:lnTo>
                  <a:lnTo>
                    <a:pt x="1" y="1168658"/>
                  </a:lnTo>
                  <a:close/>
                  <a:moveTo>
                    <a:pt x="1810383" y="765925"/>
                  </a:moveTo>
                  <a:lnTo>
                    <a:pt x="1810383" y="1003456"/>
                  </a:lnTo>
                  <a:lnTo>
                    <a:pt x="1" y="1041525"/>
                  </a:lnTo>
                  <a:lnTo>
                    <a:pt x="1" y="834244"/>
                  </a:lnTo>
                  <a:close/>
                  <a:moveTo>
                    <a:pt x="1810383" y="382962"/>
                  </a:moveTo>
                  <a:lnTo>
                    <a:pt x="1810383" y="620695"/>
                  </a:lnTo>
                  <a:lnTo>
                    <a:pt x="1" y="707109"/>
                  </a:lnTo>
                  <a:lnTo>
                    <a:pt x="1" y="499828"/>
                  </a:lnTo>
                  <a:close/>
                  <a:moveTo>
                    <a:pt x="1810383" y="0"/>
                  </a:moveTo>
                  <a:lnTo>
                    <a:pt x="1810383" y="237934"/>
                  </a:lnTo>
                  <a:lnTo>
                    <a:pt x="1" y="372693"/>
                  </a:lnTo>
                  <a:lnTo>
                    <a:pt x="1" y="16541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A8323BBD-C9BE-44F0-B606-12EBC643D59B}"/>
                </a:ext>
              </a:extLst>
            </p:cNvPr>
            <p:cNvSpPr/>
            <p:nvPr/>
          </p:nvSpPr>
          <p:spPr>
            <a:xfrm flipH="1">
              <a:off x="7800702" y="943224"/>
              <a:ext cx="929106" cy="1291094"/>
            </a:xfrm>
            <a:custGeom>
              <a:avLst/>
              <a:gdLst>
                <a:gd name="connsiteX0" fmla="*/ 1 w 1810383"/>
                <a:gd name="connsiteY0" fmla="*/ 2171904 h 2535143"/>
                <a:gd name="connsiteX1" fmla="*/ 1810383 w 1810383"/>
                <a:gd name="connsiteY1" fmla="*/ 2297248 h 2535143"/>
                <a:gd name="connsiteX2" fmla="*/ 1810383 w 1810383"/>
                <a:gd name="connsiteY2" fmla="*/ 2535143 h 2535143"/>
                <a:gd name="connsiteX3" fmla="*/ 1 w 1810383"/>
                <a:gd name="connsiteY3" fmla="*/ 2379185 h 2535143"/>
                <a:gd name="connsiteX4" fmla="*/ 1 w 1810383"/>
                <a:gd name="connsiteY4" fmla="*/ 1837489 h 2535143"/>
                <a:gd name="connsiteX5" fmla="*/ 1810383 w 1810383"/>
                <a:gd name="connsiteY5" fmla="*/ 1914489 h 2535143"/>
                <a:gd name="connsiteX6" fmla="*/ 1810383 w 1810383"/>
                <a:gd name="connsiteY6" fmla="*/ 2152182 h 2535143"/>
                <a:gd name="connsiteX7" fmla="*/ 1 w 1810383"/>
                <a:gd name="connsiteY7" fmla="*/ 2044770 h 2535143"/>
                <a:gd name="connsiteX8" fmla="*/ 0 w 1810383"/>
                <a:gd name="connsiteY8" fmla="*/ 1503073 h 2535143"/>
                <a:gd name="connsiteX9" fmla="*/ 1810383 w 1810383"/>
                <a:gd name="connsiteY9" fmla="*/ 1536060 h 2535143"/>
                <a:gd name="connsiteX10" fmla="*/ 1810383 w 1810383"/>
                <a:gd name="connsiteY10" fmla="*/ 1769219 h 2535143"/>
                <a:gd name="connsiteX11" fmla="*/ 0 w 1810383"/>
                <a:gd name="connsiteY11" fmla="*/ 1710354 h 2535143"/>
                <a:gd name="connsiteX12" fmla="*/ 1810383 w 1810383"/>
                <a:gd name="connsiteY12" fmla="*/ 1148886 h 2535143"/>
                <a:gd name="connsiteX13" fmla="*/ 1810383 w 1810383"/>
                <a:gd name="connsiteY13" fmla="*/ 1386257 h 2535143"/>
                <a:gd name="connsiteX14" fmla="*/ 1 w 1810383"/>
                <a:gd name="connsiteY14" fmla="*/ 1375939 h 2535143"/>
                <a:gd name="connsiteX15" fmla="*/ 1 w 1810383"/>
                <a:gd name="connsiteY15" fmla="*/ 1168658 h 2535143"/>
                <a:gd name="connsiteX16" fmla="*/ 1810383 w 1810383"/>
                <a:gd name="connsiteY16" fmla="*/ 765925 h 2535143"/>
                <a:gd name="connsiteX17" fmla="*/ 1810383 w 1810383"/>
                <a:gd name="connsiteY17" fmla="*/ 1003456 h 2535143"/>
                <a:gd name="connsiteX18" fmla="*/ 1 w 1810383"/>
                <a:gd name="connsiteY18" fmla="*/ 1041525 h 2535143"/>
                <a:gd name="connsiteX19" fmla="*/ 1 w 1810383"/>
                <a:gd name="connsiteY19" fmla="*/ 834244 h 2535143"/>
                <a:gd name="connsiteX20" fmla="*/ 1810383 w 1810383"/>
                <a:gd name="connsiteY20" fmla="*/ 382962 h 2535143"/>
                <a:gd name="connsiteX21" fmla="*/ 1810383 w 1810383"/>
                <a:gd name="connsiteY21" fmla="*/ 620695 h 2535143"/>
                <a:gd name="connsiteX22" fmla="*/ 1 w 1810383"/>
                <a:gd name="connsiteY22" fmla="*/ 707109 h 2535143"/>
                <a:gd name="connsiteX23" fmla="*/ 1 w 1810383"/>
                <a:gd name="connsiteY23" fmla="*/ 499828 h 2535143"/>
                <a:gd name="connsiteX24" fmla="*/ 1810383 w 1810383"/>
                <a:gd name="connsiteY24" fmla="*/ 0 h 2535143"/>
                <a:gd name="connsiteX25" fmla="*/ 1810383 w 1810383"/>
                <a:gd name="connsiteY25" fmla="*/ 237934 h 2535143"/>
                <a:gd name="connsiteX26" fmla="*/ 1 w 1810383"/>
                <a:gd name="connsiteY26" fmla="*/ 372693 h 2535143"/>
                <a:gd name="connsiteX27" fmla="*/ 1 w 1810383"/>
                <a:gd name="connsiteY27" fmla="*/ 165412 h 253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10383" h="2535143">
                  <a:moveTo>
                    <a:pt x="1" y="2171904"/>
                  </a:moveTo>
                  <a:lnTo>
                    <a:pt x="1810383" y="2297248"/>
                  </a:lnTo>
                  <a:lnTo>
                    <a:pt x="1810383" y="2535143"/>
                  </a:lnTo>
                  <a:lnTo>
                    <a:pt x="1" y="2379185"/>
                  </a:lnTo>
                  <a:close/>
                  <a:moveTo>
                    <a:pt x="1" y="1837489"/>
                  </a:moveTo>
                  <a:lnTo>
                    <a:pt x="1810383" y="1914489"/>
                  </a:lnTo>
                  <a:lnTo>
                    <a:pt x="1810383" y="2152182"/>
                  </a:lnTo>
                  <a:lnTo>
                    <a:pt x="1" y="2044770"/>
                  </a:lnTo>
                  <a:close/>
                  <a:moveTo>
                    <a:pt x="0" y="1503073"/>
                  </a:moveTo>
                  <a:lnTo>
                    <a:pt x="1810383" y="1536060"/>
                  </a:lnTo>
                  <a:lnTo>
                    <a:pt x="1810383" y="1769219"/>
                  </a:lnTo>
                  <a:lnTo>
                    <a:pt x="0" y="1710354"/>
                  </a:lnTo>
                  <a:close/>
                  <a:moveTo>
                    <a:pt x="1810383" y="1148886"/>
                  </a:moveTo>
                  <a:lnTo>
                    <a:pt x="1810383" y="1386257"/>
                  </a:lnTo>
                  <a:lnTo>
                    <a:pt x="1" y="1375939"/>
                  </a:lnTo>
                  <a:lnTo>
                    <a:pt x="1" y="1168658"/>
                  </a:lnTo>
                  <a:close/>
                  <a:moveTo>
                    <a:pt x="1810383" y="765925"/>
                  </a:moveTo>
                  <a:lnTo>
                    <a:pt x="1810383" y="1003456"/>
                  </a:lnTo>
                  <a:lnTo>
                    <a:pt x="1" y="1041525"/>
                  </a:lnTo>
                  <a:lnTo>
                    <a:pt x="1" y="834244"/>
                  </a:lnTo>
                  <a:close/>
                  <a:moveTo>
                    <a:pt x="1810383" y="382962"/>
                  </a:moveTo>
                  <a:lnTo>
                    <a:pt x="1810383" y="620695"/>
                  </a:lnTo>
                  <a:lnTo>
                    <a:pt x="1" y="707109"/>
                  </a:lnTo>
                  <a:lnTo>
                    <a:pt x="1" y="499828"/>
                  </a:lnTo>
                  <a:close/>
                  <a:moveTo>
                    <a:pt x="1810383" y="0"/>
                  </a:moveTo>
                  <a:lnTo>
                    <a:pt x="1810383" y="237934"/>
                  </a:lnTo>
                  <a:lnTo>
                    <a:pt x="1" y="372693"/>
                  </a:lnTo>
                  <a:lnTo>
                    <a:pt x="1" y="16541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3" name="正方形/長方形 652">
              <a:extLst>
                <a:ext uri="{FF2B5EF4-FFF2-40B4-BE49-F238E27FC236}">
                  <a16:creationId xmlns:a16="http://schemas.microsoft.com/office/drawing/2014/main" id="{FA4D43AB-65E9-42E1-8C30-5FB3631FF458}"/>
                </a:ext>
              </a:extLst>
            </p:cNvPr>
            <p:cNvSpPr/>
            <p:nvPr/>
          </p:nvSpPr>
          <p:spPr>
            <a:xfrm>
              <a:off x="6719996" y="971871"/>
              <a:ext cx="1078351" cy="98658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4" name="フリーフォーム: 図形 653">
              <a:extLst>
                <a:ext uri="{FF2B5EF4-FFF2-40B4-BE49-F238E27FC236}">
                  <a16:creationId xmlns:a16="http://schemas.microsoft.com/office/drawing/2014/main" id="{FE865E08-E01F-415E-BBFE-A0C72B1FB02B}"/>
                </a:ext>
              </a:extLst>
            </p:cNvPr>
            <p:cNvSpPr/>
            <p:nvPr/>
          </p:nvSpPr>
          <p:spPr>
            <a:xfrm>
              <a:off x="6779821" y="1043232"/>
              <a:ext cx="967591" cy="911965"/>
            </a:xfrm>
            <a:custGeom>
              <a:avLst/>
              <a:gdLst>
                <a:gd name="connsiteX0" fmla="*/ 1816100 w 1899925"/>
                <a:gd name="connsiteY0" fmla="*/ 0 h 1790699"/>
                <a:gd name="connsiteX1" fmla="*/ 1899925 w 1899925"/>
                <a:gd name="connsiteY1" fmla="*/ 0 h 1790699"/>
                <a:gd name="connsiteX2" fmla="*/ 1899925 w 1899925"/>
                <a:gd name="connsiteY2" fmla="*/ 1790699 h 1790699"/>
                <a:gd name="connsiteX3" fmla="*/ 1816100 w 1899925"/>
                <a:gd name="connsiteY3" fmla="*/ 1790699 h 1790699"/>
                <a:gd name="connsiteX4" fmla="*/ 1609725 w 1899925"/>
                <a:gd name="connsiteY4" fmla="*/ 0 h 1790699"/>
                <a:gd name="connsiteX5" fmla="*/ 1693550 w 1899925"/>
                <a:gd name="connsiteY5" fmla="*/ 0 h 1790699"/>
                <a:gd name="connsiteX6" fmla="*/ 1693550 w 1899925"/>
                <a:gd name="connsiteY6" fmla="*/ 1790699 h 1790699"/>
                <a:gd name="connsiteX7" fmla="*/ 1609725 w 1899925"/>
                <a:gd name="connsiteY7" fmla="*/ 1790699 h 1790699"/>
                <a:gd name="connsiteX8" fmla="*/ 1258888 w 1899925"/>
                <a:gd name="connsiteY8" fmla="*/ 0 h 1790699"/>
                <a:gd name="connsiteX9" fmla="*/ 1342713 w 1899925"/>
                <a:gd name="connsiteY9" fmla="*/ 0 h 1790699"/>
                <a:gd name="connsiteX10" fmla="*/ 1342713 w 1899925"/>
                <a:gd name="connsiteY10" fmla="*/ 1790699 h 1790699"/>
                <a:gd name="connsiteX11" fmla="*/ 1258888 w 1899925"/>
                <a:gd name="connsiteY11" fmla="*/ 1790699 h 1790699"/>
                <a:gd name="connsiteX12" fmla="*/ 1052513 w 1899925"/>
                <a:gd name="connsiteY12" fmla="*/ 0 h 1790699"/>
                <a:gd name="connsiteX13" fmla="*/ 1136338 w 1899925"/>
                <a:gd name="connsiteY13" fmla="*/ 0 h 1790699"/>
                <a:gd name="connsiteX14" fmla="*/ 1136338 w 1899925"/>
                <a:gd name="connsiteY14" fmla="*/ 1790699 h 1790699"/>
                <a:gd name="connsiteX15" fmla="*/ 1052513 w 1899925"/>
                <a:gd name="connsiteY15" fmla="*/ 1790699 h 1790699"/>
                <a:gd name="connsiteX16" fmla="*/ 768350 w 1899925"/>
                <a:gd name="connsiteY16" fmla="*/ 0 h 1790699"/>
                <a:gd name="connsiteX17" fmla="*/ 852175 w 1899925"/>
                <a:gd name="connsiteY17" fmla="*/ 0 h 1790699"/>
                <a:gd name="connsiteX18" fmla="*/ 852175 w 1899925"/>
                <a:gd name="connsiteY18" fmla="*/ 1790699 h 1790699"/>
                <a:gd name="connsiteX19" fmla="*/ 768350 w 1899925"/>
                <a:gd name="connsiteY19" fmla="*/ 1790699 h 1790699"/>
                <a:gd name="connsiteX20" fmla="*/ 561975 w 1899925"/>
                <a:gd name="connsiteY20" fmla="*/ 0 h 1790699"/>
                <a:gd name="connsiteX21" fmla="*/ 645800 w 1899925"/>
                <a:gd name="connsiteY21" fmla="*/ 0 h 1790699"/>
                <a:gd name="connsiteX22" fmla="*/ 645800 w 1899925"/>
                <a:gd name="connsiteY22" fmla="*/ 1790699 h 1790699"/>
                <a:gd name="connsiteX23" fmla="*/ 561975 w 1899925"/>
                <a:gd name="connsiteY23" fmla="*/ 1790699 h 1790699"/>
                <a:gd name="connsiteX24" fmla="*/ 206375 w 1899925"/>
                <a:gd name="connsiteY24" fmla="*/ 0 h 1790699"/>
                <a:gd name="connsiteX25" fmla="*/ 290200 w 1899925"/>
                <a:gd name="connsiteY25" fmla="*/ 0 h 1790699"/>
                <a:gd name="connsiteX26" fmla="*/ 290200 w 1899925"/>
                <a:gd name="connsiteY26" fmla="*/ 1790699 h 1790699"/>
                <a:gd name="connsiteX27" fmla="*/ 206375 w 1899925"/>
                <a:gd name="connsiteY27" fmla="*/ 1790699 h 1790699"/>
                <a:gd name="connsiteX28" fmla="*/ 0 w 1899925"/>
                <a:gd name="connsiteY28" fmla="*/ 0 h 1790699"/>
                <a:gd name="connsiteX29" fmla="*/ 83825 w 1899925"/>
                <a:gd name="connsiteY29" fmla="*/ 0 h 1790699"/>
                <a:gd name="connsiteX30" fmla="*/ 83825 w 1899925"/>
                <a:gd name="connsiteY30" fmla="*/ 1790699 h 1790699"/>
                <a:gd name="connsiteX31" fmla="*/ 0 w 1899925"/>
                <a:gd name="connsiteY31" fmla="*/ 1790699 h 179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99925" h="1790699">
                  <a:moveTo>
                    <a:pt x="1816100" y="0"/>
                  </a:moveTo>
                  <a:lnTo>
                    <a:pt x="1899925" y="0"/>
                  </a:lnTo>
                  <a:lnTo>
                    <a:pt x="1899925" y="1790699"/>
                  </a:lnTo>
                  <a:lnTo>
                    <a:pt x="1816100" y="1790699"/>
                  </a:lnTo>
                  <a:close/>
                  <a:moveTo>
                    <a:pt x="1609725" y="0"/>
                  </a:moveTo>
                  <a:lnTo>
                    <a:pt x="1693550" y="0"/>
                  </a:lnTo>
                  <a:lnTo>
                    <a:pt x="1693550" y="1790699"/>
                  </a:lnTo>
                  <a:lnTo>
                    <a:pt x="1609725" y="1790699"/>
                  </a:lnTo>
                  <a:close/>
                  <a:moveTo>
                    <a:pt x="1258888" y="0"/>
                  </a:moveTo>
                  <a:lnTo>
                    <a:pt x="1342713" y="0"/>
                  </a:lnTo>
                  <a:lnTo>
                    <a:pt x="1342713" y="1790699"/>
                  </a:lnTo>
                  <a:lnTo>
                    <a:pt x="1258888" y="1790699"/>
                  </a:lnTo>
                  <a:close/>
                  <a:moveTo>
                    <a:pt x="1052513" y="0"/>
                  </a:moveTo>
                  <a:lnTo>
                    <a:pt x="1136338" y="0"/>
                  </a:lnTo>
                  <a:lnTo>
                    <a:pt x="1136338" y="1790699"/>
                  </a:lnTo>
                  <a:lnTo>
                    <a:pt x="1052513" y="1790699"/>
                  </a:lnTo>
                  <a:close/>
                  <a:moveTo>
                    <a:pt x="768350" y="0"/>
                  </a:moveTo>
                  <a:lnTo>
                    <a:pt x="852175" y="0"/>
                  </a:lnTo>
                  <a:lnTo>
                    <a:pt x="852175" y="1790699"/>
                  </a:lnTo>
                  <a:lnTo>
                    <a:pt x="768350" y="1790699"/>
                  </a:lnTo>
                  <a:close/>
                  <a:moveTo>
                    <a:pt x="561975" y="0"/>
                  </a:moveTo>
                  <a:lnTo>
                    <a:pt x="645800" y="0"/>
                  </a:lnTo>
                  <a:lnTo>
                    <a:pt x="645800" y="1790699"/>
                  </a:lnTo>
                  <a:lnTo>
                    <a:pt x="561975" y="1790699"/>
                  </a:lnTo>
                  <a:close/>
                  <a:moveTo>
                    <a:pt x="206375" y="0"/>
                  </a:moveTo>
                  <a:lnTo>
                    <a:pt x="290200" y="0"/>
                  </a:lnTo>
                  <a:lnTo>
                    <a:pt x="290200" y="1790699"/>
                  </a:lnTo>
                  <a:lnTo>
                    <a:pt x="206375" y="1790699"/>
                  </a:lnTo>
                  <a:close/>
                  <a:moveTo>
                    <a:pt x="0" y="0"/>
                  </a:moveTo>
                  <a:lnTo>
                    <a:pt x="83825" y="0"/>
                  </a:lnTo>
                  <a:lnTo>
                    <a:pt x="83825" y="1790699"/>
                  </a:lnTo>
                  <a:lnTo>
                    <a:pt x="0" y="1790699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5" name="正方形/長方形 654">
              <a:extLst>
                <a:ext uri="{FF2B5EF4-FFF2-40B4-BE49-F238E27FC236}">
                  <a16:creationId xmlns:a16="http://schemas.microsoft.com/office/drawing/2014/main" id="{E9B0FFEC-F9CE-4AD7-B516-9C524C5EF85B}"/>
                </a:ext>
              </a:extLst>
            </p:cNvPr>
            <p:cNvSpPr/>
            <p:nvPr/>
          </p:nvSpPr>
          <p:spPr>
            <a:xfrm>
              <a:off x="6719996" y="2014433"/>
              <a:ext cx="1078351" cy="2221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6" name="正方形/長方形 655">
              <a:extLst>
                <a:ext uri="{FF2B5EF4-FFF2-40B4-BE49-F238E27FC236}">
                  <a16:creationId xmlns:a16="http://schemas.microsoft.com/office/drawing/2014/main" id="{D72B2A19-E40C-4F04-A931-8B6BD20D3AAA}"/>
                </a:ext>
              </a:extLst>
            </p:cNvPr>
            <p:cNvSpPr/>
            <p:nvPr/>
          </p:nvSpPr>
          <p:spPr>
            <a:xfrm>
              <a:off x="7054707" y="2070783"/>
              <a:ext cx="408929" cy="16360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正方形/長方形 656">
              <a:extLst>
                <a:ext uri="{FF2B5EF4-FFF2-40B4-BE49-F238E27FC236}">
                  <a16:creationId xmlns:a16="http://schemas.microsoft.com/office/drawing/2014/main" id="{68B6AB63-7D61-4918-AC0A-426AF7F47F1C}"/>
                </a:ext>
              </a:extLst>
            </p:cNvPr>
            <p:cNvSpPr/>
            <p:nvPr/>
          </p:nvSpPr>
          <p:spPr>
            <a:xfrm>
              <a:off x="6794860" y="2070783"/>
              <a:ext cx="221525" cy="16360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正方形/長方形 657">
              <a:extLst>
                <a:ext uri="{FF2B5EF4-FFF2-40B4-BE49-F238E27FC236}">
                  <a16:creationId xmlns:a16="http://schemas.microsoft.com/office/drawing/2014/main" id="{052FDCEA-BB16-4622-BE7B-B891FF188BDE}"/>
                </a:ext>
              </a:extLst>
            </p:cNvPr>
            <p:cNvSpPr/>
            <p:nvPr/>
          </p:nvSpPr>
          <p:spPr>
            <a:xfrm>
              <a:off x="7500639" y="2070783"/>
              <a:ext cx="221525" cy="16360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9" name="正方形/長方形 658">
              <a:extLst>
                <a:ext uri="{FF2B5EF4-FFF2-40B4-BE49-F238E27FC236}">
                  <a16:creationId xmlns:a16="http://schemas.microsoft.com/office/drawing/2014/main" id="{72360954-FF9B-4CEF-8FA6-987B8B24BE74}"/>
                </a:ext>
              </a:extLst>
            </p:cNvPr>
            <p:cNvSpPr/>
            <p:nvPr/>
          </p:nvSpPr>
          <p:spPr>
            <a:xfrm>
              <a:off x="7091827" y="2071196"/>
              <a:ext cx="36159" cy="1708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0" name="正方形/長方形 659">
              <a:extLst>
                <a:ext uri="{FF2B5EF4-FFF2-40B4-BE49-F238E27FC236}">
                  <a16:creationId xmlns:a16="http://schemas.microsoft.com/office/drawing/2014/main" id="{4F24C4A8-136E-47FE-9C47-FE199A4CD98E}"/>
                </a:ext>
              </a:extLst>
            </p:cNvPr>
            <p:cNvSpPr/>
            <p:nvPr/>
          </p:nvSpPr>
          <p:spPr>
            <a:xfrm>
              <a:off x="7394735" y="2071196"/>
              <a:ext cx="36159" cy="1708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正方形/長方形 127">
              <a:extLst>
                <a:ext uri="{FF2B5EF4-FFF2-40B4-BE49-F238E27FC236}">
                  <a16:creationId xmlns:a16="http://schemas.microsoft.com/office/drawing/2014/main" id="{FFFBE806-18E8-4439-A5F0-0396D1E10E38}"/>
                </a:ext>
              </a:extLst>
            </p:cNvPr>
            <p:cNvSpPr/>
            <p:nvPr/>
          </p:nvSpPr>
          <p:spPr>
            <a:xfrm>
              <a:off x="5790890" y="989873"/>
              <a:ext cx="925710" cy="1179164"/>
            </a:xfrm>
            <a:custGeom>
              <a:avLst/>
              <a:gdLst>
                <a:gd name="connsiteX0" fmla="*/ 0 w 1817688"/>
                <a:gd name="connsiteY0" fmla="*/ 0 h 2091522"/>
                <a:gd name="connsiteX1" fmla="*/ 1817688 w 1817688"/>
                <a:gd name="connsiteY1" fmla="*/ 0 h 2091522"/>
                <a:gd name="connsiteX2" fmla="*/ 1817688 w 1817688"/>
                <a:gd name="connsiteY2" fmla="*/ 2091522 h 2091522"/>
                <a:gd name="connsiteX3" fmla="*/ 0 w 1817688"/>
                <a:gd name="connsiteY3" fmla="*/ 2091522 h 2091522"/>
                <a:gd name="connsiteX4" fmla="*/ 0 w 1817688"/>
                <a:gd name="connsiteY4" fmla="*/ 0 h 2091522"/>
                <a:gd name="connsiteX0" fmla="*/ 0 w 1817688"/>
                <a:gd name="connsiteY0" fmla="*/ 104775 h 2196297"/>
                <a:gd name="connsiteX1" fmla="*/ 1817688 w 1817688"/>
                <a:gd name="connsiteY1" fmla="*/ 0 h 2196297"/>
                <a:gd name="connsiteX2" fmla="*/ 1817688 w 1817688"/>
                <a:gd name="connsiteY2" fmla="*/ 2196297 h 2196297"/>
                <a:gd name="connsiteX3" fmla="*/ 0 w 1817688"/>
                <a:gd name="connsiteY3" fmla="*/ 2196297 h 2196297"/>
                <a:gd name="connsiteX4" fmla="*/ 0 w 1817688"/>
                <a:gd name="connsiteY4" fmla="*/ 104775 h 2196297"/>
                <a:gd name="connsiteX0" fmla="*/ 0 w 1817688"/>
                <a:gd name="connsiteY0" fmla="*/ 104775 h 2315360"/>
                <a:gd name="connsiteX1" fmla="*/ 1817688 w 1817688"/>
                <a:gd name="connsiteY1" fmla="*/ 0 h 2315360"/>
                <a:gd name="connsiteX2" fmla="*/ 1812926 w 1817688"/>
                <a:gd name="connsiteY2" fmla="*/ 2315360 h 2315360"/>
                <a:gd name="connsiteX3" fmla="*/ 0 w 1817688"/>
                <a:gd name="connsiteY3" fmla="*/ 2196297 h 2315360"/>
                <a:gd name="connsiteX4" fmla="*/ 0 w 1817688"/>
                <a:gd name="connsiteY4" fmla="*/ 104775 h 231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7688" h="2315360">
                  <a:moveTo>
                    <a:pt x="0" y="104775"/>
                  </a:moveTo>
                  <a:lnTo>
                    <a:pt x="1817688" y="0"/>
                  </a:lnTo>
                  <a:cubicBezTo>
                    <a:pt x="1816101" y="771787"/>
                    <a:pt x="1814513" y="1543573"/>
                    <a:pt x="1812926" y="2315360"/>
                  </a:cubicBezTo>
                  <a:lnTo>
                    <a:pt x="0" y="2196297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2" name="フリーフォーム: 図形 661">
              <a:extLst>
                <a:ext uri="{FF2B5EF4-FFF2-40B4-BE49-F238E27FC236}">
                  <a16:creationId xmlns:a16="http://schemas.microsoft.com/office/drawing/2014/main" id="{7E48510C-675A-4345-BF7E-13FAEA7CC455}"/>
                </a:ext>
              </a:extLst>
            </p:cNvPr>
            <p:cNvSpPr/>
            <p:nvPr/>
          </p:nvSpPr>
          <p:spPr>
            <a:xfrm>
              <a:off x="5841580" y="1043233"/>
              <a:ext cx="801045" cy="1065168"/>
            </a:xfrm>
            <a:custGeom>
              <a:avLst/>
              <a:gdLst>
                <a:gd name="connsiteX0" fmla="*/ 1496219 w 1572901"/>
                <a:gd name="connsiteY0" fmla="*/ 0 h 2091522"/>
                <a:gd name="connsiteX1" fmla="*/ 1572901 w 1572901"/>
                <a:gd name="connsiteY1" fmla="*/ 0 h 2091522"/>
                <a:gd name="connsiteX2" fmla="*/ 1572901 w 1572901"/>
                <a:gd name="connsiteY2" fmla="*/ 2091522 h 2091522"/>
                <a:gd name="connsiteX3" fmla="*/ 1496219 w 1572901"/>
                <a:gd name="connsiteY3" fmla="*/ 2091522 h 2091522"/>
                <a:gd name="connsiteX4" fmla="*/ 1318419 w 1572901"/>
                <a:gd name="connsiteY4" fmla="*/ 0 h 2091522"/>
                <a:gd name="connsiteX5" fmla="*/ 1395101 w 1572901"/>
                <a:gd name="connsiteY5" fmla="*/ 0 h 2091522"/>
                <a:gd name="connsiteX6" fmla="*/ 1395101 w 1572901"/>
                <a:gd name="connsiteY6" fmla="*/ 2091522 h 2091522"/>
                <a:gd name="connsiteX7" fmla="*/ 1318419 w 1572901"/>
                <a:gd name="connsiteY7" fmla="*/ 2091522 h 2091522"/>
                <a:gd name="connsiteX8" fmla="*/ 1017900 w 1572901"/>
                <a:gd name="connsiteY8" fmla="*/ 0 h 2091522"/>
                <a:gd name="connsiteX9" fmla="*/ 1096170 w 1572901"/>
                <a:gd name="connsiteY9" fmla="*/ 0 h 2091522"/>
                <a:gd name="connsiteX10" fmla="*/ 1096170 w 1572901"/>
                <a:gd name="connsiteY10" fmla="*/ 2091522 h 2091522"/>
                <a:gd name="connsiteX11" fmla="*/ 1017900 w 1572901"/>
                <a:gd name="connsiteY11" fmla="*/ 2091522 h 2091522"/>
                <a:gd name="connsiteX12" fmla="*/ 843123 w 1572901"/>
                <a:gd name="connsiteY12" fmla="*/ 0 h 2091522"/>
                <a:gd name="connsiteX13" fmla="*/ 921393 w 1572901"/>
                <a:gd name="connsiteY13" fmla="*/ 0 h 2091522"/>
                <a:gd name="connsiteX14" fmla="*/ 921393 w 1572901"/>
                <a:gd name="connsiteY14" fmla="*/ 2091522 h 2091522"/>
                <a:gd name="connsiteX15" fmla="*/ 843123 w 1572901"/>
                <a:gd name="connsiteY15" fmla="*/ 2091522 h 2091522"/>
                <a:gd name="connsiteX16" fmla="*/ 584200 w 1572901"/>
                <a:gd name="connsiteY16" fmla="*/ 0 h 2091522"/>
                <a:gd name="connsiteX17" fmla="*/ 643419 w 1572901"/>
                <a:gd name="connsiteY17" fmla="*/ 0 h 2091522"/>
                <a:gd name="connsiteX18" fmla="*/ 643419 w 1572901"/>
                <a:gd name="connsiteY18" fmla="*/ 2091522 h 2091522"/>
                <a:gd name="connsiteX19" fmla="*/ 584200 w 1572901"/>
                <a:gd name="connsiteY19" fmla="*/ 2091522 h 2091522"/>
                <a:gd name="connsiteX20" fmla="*/ 425450 w 1572901"/>
                <a:gd name="connsiteY20" fmla="*/ 0 h 2091522"/>
                <a:gd name="connsiteX21" fmla="*/ 484669 w 1572901"/>
                <a:gd name="connsiteY21" fmla="*/ 0 h 2091522"/>
                <a:gd name="connsiteX22" fmla="*/ 484669 w 1572901"/>
                <a:gd name="connsiteY22" fmla="*/ 2091522 h 2091522"/>
                <a:gd name="connsiteX23" fmla="*/ 425450 w 1572901"/>
                <a:gd name="connsiteY23" fmla="*/ 2091522 h 2091522"/>
                <a:gd name="connsiteX24" fmla="*/ 158750 w 1572901"/>
                <a:gd name="connsiteY24" fmla="*/ 0 h 2091522"/>
                <a:gd name="connsiteX25" fmla="*/ 217969 w 1572901"/>
                <a:gd name="connsiteY25" fmla="*/ 0 h 2091522"/>
                <a:gd name="connsiteX26" fmla="*/ 217969 w 1572901"/>
                <a:gd name="connsiteY26" fmla="*/ 2091522 h 2091522"/>
                <a:gd name="connsiteX27" fmla="*/ 158750 w 1572901"/>
                <a:gd name="connsiteY27" fmla="*/ 2091522 h 2091522"/>
                <a:gd name="connsiteX28" fmla="*/ 0 w 1572901"/>
                <a:gd name="connsiteY28" fmla="*/ 0 h 2091522"/>
                <a:gd name="connsiteX29" fmla="*/ 59219 w 1572901"/>
                <a:gd name="connsiteY29" fmla="*/ 0 h 2091522"/>
                <a:gd name="connsiteX30" fmla="*/ 59219 w 1572901"/>
                <a:gd name="connsiteY30" fmla="*/ 2091522 h 2091522"/>
                <a:gd name="connsiteX31" fmla="*/ 0 w 1572901"/>
                <a:gd name="connsiteY31" fmla="*/ 2091522 h 2091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72901" h="2091522">
                  <a:moveTo>
                    <a:pt x="1496219" y="0"/>
                  </a:moveTo>
                  <a:lnTo>
                    <a:pt x="1572901" y="0"/>
                  </a:lnTo>
                  <a:lnTo>
                    <a:pt x="1572901" y="2091522"/>
                  </a:lnTo>
                  <a:lnTo>
                    <a:pt x="1496219" y="2091522"/>
                  </a:lnTo>
                  <a:close/>
                  <a:moveTo>
                    <a:pt x="1318419" y="0"/>
                  </a:moveTo>
                  <a:lnTo>
                    <a:pt x="1395101" y="0"/>
                  </a:lnTo>
                  <a:lnTo>
                    <a:pt x="1395101" y="2091522"/>
                  </a:lnTo>
                  <a:lnTo>
                    <a:pt x="1318419" y="2091522"/>
                  </a:lnTo>
                  <a:close/>
                  <a:moveTo>
                    <a:pt x="1017900" y="0"/>
                  </a:moveTo>
                  <a:lnTo>
                    <a:pt x="1096170" y="0"/>
                  </a:lnTo>
                  <a:lnTo>
                    <a:pt x="1096170" y="2091522"/>
                  </a:lnTo>
                  <a:lnTo>
                    <a:pt x="1017900" y="2091522"/>
                  </a:lnTo>
                  <a:close/>
                  <a:moveTo>
                    <a:pt x="843123" y="0"/>
                  </a:moveTo>
                  <a:lnTo>
                    <a:pt x="921393" y="0"/>
                  </a:lnTo>
                  <a:lnTo>
                    <a:pt x="921393" y="2091522"/>
                  </a:lnTo>
                  <a:lnTo>
                    <a:pt x="843123" y="2091522"/>
                  </a:lnTo>
                  <a:close/>
                  <a:moveTo>
                    <a:pt x="584200" y="0"/>
                  </a:moveTo>
                  <a:lnTo>
                    <a:pt x="643419" y="0"/>
                  </a:lnTo>
                  <a:lnTo>
                    <a:pt x="643419" y="2091522"/>
                  </a:lnTo>
                  <a:lnTo>
                    <a:pt x="584200" y="2091522"/>
                  </a:lnTo>
                  <a:close/>
                  <a:moveTo>
                    <a:pt x="425450" y="0"/>
                  </a:moveTo>
                  <a:lnTo>
                    <a:pt x="484669" y="0"/>
                  </a:lnTo>
                  <a:lnTo>
                    <a:pt x="484669" y="2091522"/>
                  </a:lnTo>
                  <a:lnTo>
                    <a:pt x="425450" y="2091522"/>
                  </a:lnTo>
                  <a:close/>
                  <a:moveTo>
                    <a:pt x="158750" y="0"/>
                  </a:moveTo>
                  <a:lnTo>
                    <a:pt x="217969" y="0"/>
                  </a:lnTo>
                  <a:lnTo>
                    <a:pt x="217969" y="2091522"/>
                  </a:lnTo>
                  <a:lnTo>
                    <a:pt x="158750" y="2091522"/>
                  </a:lnTo>
                  <a:close/>
                  <a:moveTo>
                    <a:pt x="0" y="0"/>
                  </a:moveTo>
                  <a:lnTo>
                    <a:pt x="59219" y="0"/>
                  </a:lnTo>
                  <a:lnTo>
                    <a:pt x="59219" y="2091522"/>
                  </a:lnTo>
                  <a:lnTo>
                    <a:pt x="0" y="2091522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フリーフォーム: 図形 662">
              <a:extLst>
                <a:ext uri="{FF2B5EF4-FFF2-40B4-BE49-F238E27FC236}">
                  <a16:creationId xmlns:a16="http://schemas.microsoft.com/office/drawing/2014/main" id="{8C20AE8E-6F71-498E-99A7-812D12D834CE}"/>
                </a:ext>
              </a:extLst>
            </p:cNvPr>
            <p:cNvSpPr/>
            <p:nvPr/>
          </p:nvSpPr>
          <p:spPr>
            <a:xfrm>
              <a:off x="5790890" y="930288"/>
              <a:ext cx="929106" cy="1291094"/>
            </a:xfrm>
            <a:custGeom>
              <a:avLst/>
              <a:gdLst>
                <a:gd name="connsiteX0" fmla="*/ 1 w 1810383"/>
                <a:gd name="connsiteY0" fmla="*/ 2171904 h 2535143"/>
                <a:gd name="connsiteX1" fmla="*/ 1810383 w 1810383"/>
                <a:gd name="connsiteY1" fmla="*/ 2297248 h 2535143"/>
                <a:gd name="connsiteX2" fmla="*/ 1810383 w 1810383"/>
                <a:gd name="connsiteY2" fmla="*/ 2535143 h 2535143"/>
                <a:gd name="connsiteX3" fmla="*/ 1 w 1810383"/>
                <a:gd name="connsiteY3" fmla="*/ 2379185 h 2535143"/>
                <a:gd name="connsiteX4" fmla="*/ 1 w 1810383"/>
                <a:gd name="connsiteY4" fmla="*/ 1837489 h 2535143"/>
                <a:gd name="connsiteX5" fmla="*/ 1810383 w 1810383"/>
                <a:gd name="connsiteY5" fmla="*/ 1914489 h 2535143"/>
                <a:gd name="connsiteX6" fmla="*/ 1810383 w 1810383"/>
                <a:gd name="connsiteY6" fmla="*/ 2152182 h 2535143"/>
                <a:gd name="connsiteX7" fmla="*/ 1 w 1810383"/>
                <a:gd name="connsiteY7" fmla="*/ 2044770 h 2535143"/>
                <a:gd name="connsiteX8" fmla="*/ 0 w 1810383"/>
                <a:gd name="connsiteY8" fmla="*/ 1503073 h 2535143"/>
                <a:gd name="connsiteX9" fmla="*/ 1810383 w 1810383"/>
                <a:gd name="connsiteY9" fmla="*/ 1536060 h 2535143"/>
                <a:gd name="connsiteX10" fmla="*/ 1810383 w 1810383"/>
                <a:gd name="connsiteY10" fmla="*/ 1769219 h 2535143"/>
                <a:gd name="connsiteX11" fmla="*/ 0 w 1810383"/>
                <a:gd name="connsiteY11" fmla="*/ 1710354 h 2535143"/>
                <a:gd name="connsiteX12" fmla="*/ 1810383 w 1810383"/>
                <a:gd name="connsiteY12" fmla="*/ 1148886 h 2535143"/>
                <a:gd name="connsiteX13" fmla="*/ 1810383 w 1810383"/>
                <a:gd name="connsiteY13" fmla="*/ 1386257 h 2535143"/>
                <a:gd name="connsiteX14" fmla="*/ 1 w 1810383"/>
                <a:gd name="connsiteY14" fmla="*/ 1375939 h 2535143"/>
                <a:gd name="connsiteX15" fmla="*/ 1 w 1810383"/>
                <a:gd name="connsiteY15" fmla="*/ 1168658 h 2535143"/>
                <a:gd name="connsiteX16" fmla="*/ 1810383 w 1810383"/>
                <a:gd name="connsiteY16" fmla="*/ 765925 h 2535143"/>
                <a:gd name="connsiteX17" fmla="*/ 1810383 w 1810383"/>
                <a:gd name="connsiteY17" fmla="*/ 1003456 h 2535143"/>
                <a:gd name="connsiteX18" fmla="*/ 1 w 1810383"/>
                <a:gd name="connsiteY18" fmla="*/ 1041525 h 2535143"/>
                <a:gd name="connsiteX19" fmla="*/ 1 w 1810383"/>
                <a:gd name="connsiteY19" fmla="*/ 834244 h 2535143"/>
                <a:gd name="connsiteX20" fmla="*/ 1810383 w 1810383"/>
                <a:gd name="connsiteY20" fmla="*/ 382962 h 2535143"/>
                <a:gd name="connsiteX21" fmla="*/ 1810383 w 1810383"/>
                <a:gd name="connsiteY21" fmla="*/ 620695 h 2535143"/>
                <a:gd name="connsiteX22" fmla="*/ 1 w 1810383"/>
                <a:gd name="connsiteY22" fmla="*/ 707109 h 2535143"/>
                <a:gd name="connsiteX23" fmla="*/ 1 w 1810383"/>
                <a:gd name="connsiteY23" fmla="*/ 499828 h 2535143"/>
                <a:gd name="connsiteX24" fmla="*/ 1810383 w 1810383"/>
                <a:gd name="connsiteY24" fmla="*/ 0 h 2535143"/>
                <a:gd name="connsiteX25" fmla="*/ 1810383 w 1810383"/>
                <a:gd name="connsiteY25" fmla="*/ 237934 h 2535143"/>
                <a:gd name="connsiteX26" fmla="*/ 1 w 1810383"/>
                <a:gd name="connsiteY26" fmla="*/ 372693 h 2535143"/>
                <a:gd name="connsiteX27" fmla="*/ 1 w 1810383"/>
                <a:gd name="connsiteY27" fmla="*/ 165412 h 253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10383" h="2535143">
                  <a:moveTo>
                    <a:pt x="1" y="2171904"/>
                  </a:moveTo>
                  <a:lnTo>
                    <a:pt x="1810383" y="2297248"/>
                  </a:lnTo>
                  <a:lnTo>
                    <a:pt x="1810383" y="2535143"/>
                  </a:lnTo>
                  <a:lnTo>
                    <a:pt x="1" y="2379185"/>
                  </a:lnTo>
                  <a:close/>
                  <a:moveTo>
                    <a:pt x="1" y="1837489"/>
                  </a:moveTo>
                  <a:lnTo>
                    <a:pt x="1810383" y="1914489"/>
                  </a:lnTo>
                  <a:lnTo>
                    <a:pt x="1810383" y="2152182"/>
                  </a:lnTo>
                  <a:lnTo>
                    <a:pt x="1" y="2044770"/>
                  </a:lnTo>
                  <a:close/>
                  <a:moveTo>
                    <a:pt x="0" y="1503073"/>
                  </a:moveTo>
                  <a:lnTo>
                    <a:pt x="1810383" y="1536060"/>
                  </a:lnTo>
                  <a:lnTo>
                    <a:pt x="1810383" y="1769219"/>
                  </a:lnTo>
                  <a:lnTo>
                    <a:pt x="0" y="1710354"/>
                  </a:lnTo>
                  <a:close/>
                  <a:moveTo>
                    <a:pt x="1810383" y="1148886"/>
                  </a:moveTo>
                  <a:lnTo>
                    <a:pt x="1810383" y="1386257"/>
                  </a:lnTo>
                  <a:lnTo>
                    <a:pt x="1" y="1375939"/>
                  </a:lnTo>
                  <a:lnTo>
                    <a:pt x="1" y="1168658"/>
                  </a:lnTo>
                  <a:close/>
                  <a:moveTo>
                    <a:pt x="1810383" y="765925"/>
                  </a:moveTo>
                  <a:lnTo>
                    <a:pt x="1810383" y="1003456"/>
                  </a:lnTo>
                  <a:lnTo>
                    <a:pt x="1" y="1041525"/>
                  </a:lnTo>
                  <a:lnTo>
                    <a:pt x="1" y="834244"/>
                  </a:lnTo>
                  <a:close/>
                  <a:moveTo>
                    <a:pt x="1810383" y="382962"/>
                  </a:moveTo>
                  <a:lnTo>
                    <a:pt x="1810383" y="620695"/>
                  </a:lnTo>
                  <a:lnTo>
                    <a:pt x="1" y="707109"/>
                  </a:lnTo>
                  <a:lnTo>
                    <a:pt x="1" y="499828"/>
                  </a:lnTo>
                  <a:close/>
                  <a:moveTo>
                    <a:pt x="1810383" y="0"/>
                  </a:moveTo>
                  <a:lnTo>
                    <a:pt x="1810383" y="237934"/>
                  </a:lnTo>
                  <a:lnTo>
                    <a:pt x="1" y="372693"/>
                  </a:lnTo>
                  <a:lnTo>
                    <a:pt x="1" y="16541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フリーフォーム: 図形 663">
              <a:extLst>
                <a:ext uri="{FF2B5EF4-FFF2-40B4-BE49-F238E27FC236}">
                  <a16:creationId xmlns:a16="http://schemas.microsoft.com/office/drawing/2014/main" id="{A5484EC3-9AEA-43D5-B8D1-D6E332AFA238}"/>
                </a:ext>
              </a:extLst>
            </p:cNvPr>
            <p:cNvSpPr/>
            <p:nvPr/>
          </p:nvSpPr>
          <p:spPr>
            <a:xfrm>
              <a:off x="5790890" y="943224"/>
              <a:ext cx="929106" cy="1291094"/>
            </a:xfrm>
            <a:custGeom>
              <a:avLst/>
              <a:gdLst>
                <a:gd name="connsiteX0" fmla="*/ 1 w 1810383"/>
                <a:gd name="connsiteY0" fmla="*/ 2171904 h 2535143"/>
                <a:gd name="connsiteX1" fmla="*/ 1810383 w 1810383"/>
                <a:gd name="connsiteY1" fmla="*/ 2297248 h 2535143"/>
                <a:gd name="connsiteX2" fmla="*/ 1810383 w 1810383"/>
                <a:gd name="connsiteY2" fmla="*/ 2535143 h 2535143"/>
                <a:gd name="connsiteX3" fmla="*/ 1 w 1810383"/>
                <a:gd name="connsiteY3" fmla="*/ 2379185 h 2535143"/>
                <a:gd name="connsiteX4" fmla="*/ 1 w 1810383"/>
                <a:gd name="connsiteY4" fmla="*/ 1837489 h 2535143"/>
                <a:gd name="connsiteX5" fmla="*/ 1810383 w 1810383"/>
                <a:gd name="connsiteY5" fmla="*/ 1914489 h 2535143"/>
                <a:gd name="connsiteX6" fmla="*/ 1810383 w 1810383"/>
                <a:gd name="connsiteY6" fmla="*/ 2152182 h 2535143"/>
                <a:gd name="connsiteX7" fmla="*/ 1 w 1810383"/>
                <a:gd name="connsiteY7" fmla="*/ 2044770 h 2535143"/>
                <a:gd name="connsiteX8" fmla="*/ 0 w 1810383"/>
                <a:gd name="connsiteY8" fmla="*/ 1503073 h 2535143"/>
                <a:gd name="connsiteX9" fmla="*/ 1810383 w 1810383"/>
                <a:gd name="connsiteY9" fmla="*/ 1536060 h 2535143"/>
                <a:gd name="connsiteX10" fmla="*/ 1810383 w 1810383"/>
                <a:gd name="connsiteY10" fmla="*/ 1769219 h 2535143"/>
                <a:gd name="connsiteX11" fmla="*/ 0 w 1810383"/>
                <a:gd name="connsiteY11" fmla="*/ 1710354 h 2535143"/>
                <a:gd name="connsiteX12" fmla="*/ 1810383 w 1810383"/>
                <a:gd name="connsiteY12" fmla="*/ 1148886 h 2535143"/>
                <a:gd name="connsiteX13" fmla="*/ 1810383 w 1810383"/>
                <a:gd name="connsiteY13" fmla="*/ 1386257 h 2535143"/>
                <a:gd name="connsiteX14" fmla="*/ 1 w 1810383"/>
                <a:gd name="connsiteY14" fmla="*/ 1375939 h 2535143"/>
                <a:gd name="connsiteX15" fmla="*/ 1 w 1810383"/>
                <a:gd name="connsiteY15" fmla="*/ 1168658 h 2535143"/>
                <a:gd name="connsiteX16" fmla="*/ 1810383 w 1810383"/>
                <a:gd name="connsiteY16" fmla="*/ 765925 h 2535143"/>
                <a:gd name="connsiteX17" fmla="*/ 1810383 w 1810383"/>
                <a:gd name="connsiteY17" fmla="*/ 1003456 h 2535143"/>
                <a:gd name="connsiteX18" fmla="*/ 1 w 1810383"/>
                <a:gd name="connsiteY18" fmla="*/ 1041525 h 2535143"/>
                <a:gd name="connsiteX19" fmla="*/ 1 w 1810383"/>
                <a:gd name="connsiteY19" fmla="*/ 834244 h 2535143"/>
                <a:gd name="connsiteX20" fmla="*/ 1810383 w 1810383"/>
                <a:gd name="connsiteY20" fmla="*/ 382962 h 2535143"/>
                <a:gd name="connsiteX21" fmla="*/ 1810383 w 1810383"/>
                <a:gd name="connsiteY21" fmla="*/ 620695 h 2535143"/>
                <a:gd name="connsiteX22" fmla="*/ 1 w 1810383"/>
                <a:gd name="connsiteY22" fmla="*/ 707109 h 2535143"/>
                <a:gd name="connsiteX23" fmla="*/ 1 w 1810383"/>
                <a:gd name="connsiteY23" fmla="*/ 499828 h 2535143"/>
                <a:gd name="connsiteX24" fmla="*/ 1810383 w 1810383"/>
                <a:gd name="connsiteY24" fmla="*/ 0 h 2535143"/>
                <a:gd name="connsiteX25" fmla="*/ 1810383 w 1810383"/>
                <a:gd name="connsiteY25" fmla="*/ 237934 h 2535143"/>
                <a:gd name="connsiteX26" fmla="*/ 1 w 1810383"/>
                <a:gd name="connsiteY26" fmla="*/ 372693 h 2535143"/>
                <a:gd name="connsiteX27" fmla="*/ 1 w 1810383"/>
                <a:gd name="connsiteY27" fmla="*/ 165412 h 253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10383" h="2535143">
                  <a:moveTo>
                    <a:pt x="1" y="2171904"/>
                  </a:moveTo>
                  <a:lnTo>
                    <a:pt x="1810383" y="2297248"/>
                  </a:lnTo>
                  <a:lnTo>
                    <a:pt x="1810383" y="2535143"/>
                  </a:lnTo>
                  <a:lnTo>
                    <a:pt x="1" y="2379185"/>
                  </a:lnTo>
                  <a:close/>
                  <a:moveTo>
                    <a:pt x="1" y="1837489"/>
                  </a:moveTo>
                  <a:lnTo>
                    <a:pt x="1810383" y="1914489"/>
                  </a:lnTo>
                  <a:lnTo>
                    <a:pt x="1810383" y="2152182"/>
                  </a:lnTo>
                  <a:lnTo>
                    <a:pt x="1" y="2044770"/>
                  </a:lnTo>
                  <a:close/>
                  <a:moveTo>
                    <a:pt x="0" y="1503073"/>
                  </a:moveTo>
                  <a:lnTo>
                    <a:pt x="1810383" y="1536060"/>
                  </a:lnTo>
                  <a:lnTo>
                    <a:pt x="1810383" y="1769219"/>
                  </a:lnTo>
                  <a:lnTo>
                    <a:pt x="0" y="1710354"/>
                  </a:lnTo>
                  <a:close/>
                  <a:moveTo>
                    <a:pt x="1810383" y="1148886"/>
                  </a:moveTo>
                  <a:lnTo>
                    <a:pt x="1810383" y="1386257"/>
                  </a:lnTo>
                  <a:lnTo>
                    <a:pt x="1" y="1375939"/>
                  </a:lnTo>
                  <a:lnTo>
                    <a:pt x="1" y="1168658"/>
                  </a:lnTo>
                  <a:close/>
                  <a:moveTo>
                    <a:pt x="1810383" y="765925"/>
                  </a:moveTo>
                  <a:lnTo>
                    <a:pt x="1810383" y="1003456"/>
                  </a:lnTo>
                  <a:lnTo>
                    <a:pt x="1" y="1041525"/>
                  </a:lnTo>
                  <a:lnTo>
                    <a:pt x="1" y="834244"/>
                  </a:lnTo>
                  <a:close/>
                  <a:moveTo>
                    <a:pt x="1810383" y="382962"/>
                  </a:moveTo>
                  <a:lnTo>
                    <a:pt x="1810383" y="620695"/>
                  </a:lnTo>
                  <a:lnTo>
                    <a:pt x="1" y="707109"/>
                  </a:lnTo>
                  <a:lnTo>
                    <a:pt x="1" y="499828"/>
                  </a:lnTo>
                  <a:close/>
                  <a:moveTo>
                    <a:pt x="1810383" y="0"/>
                  </a:moveTo>
                  <a:lnTo>
                    <a:pt x="1810383" y="237934"/>
                  </a:lnTo>
                  <a:lnTo>
                    <a:pt x="1" y="372693"/>
                  </a:lnTo>
                  <a:lnTo>
                    <a:pt x="1" y="16541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5" name="正方形/長方形 664">
              <a:extLst>
                <a:ext uri="{FF2B5EF4-FFF2-40B4-BE49-F238E27FC236}">
                  <a16:creationId xmlns:a16="http://schemas.microsoft.com/office/drawing/2014/main" id="{B840FD7F-792F-4C22-97AE-3FE102235DA7}"/>
                </a:ext>
              </a:extLst>
            </p:cNvPr>
            <p:cNvSpPr/>
            <p:nvPr/>
          </p:nvSpPr>
          <p:spPr>
            <a:xfrm>
              <a:off x="6719996" y="926596"/>
              <a:ext cx="1078351" cy="12269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6" name="正方形/長方形 665">
              <a:extLst>
                <a:ext uri="{FF2B5EF4-FFF2-40B4-BE49-F238E27FC236}">
                  <a16:creationId xmlns:a16="http://schemas.microsoft.com/office/drawing/2014/main" id="{5336F866-86C6-43C7-9085-290509AA4D27}"/>
                </a:ext>
              </a:extLst>
            </p:cNvPr>
            <p:cNvSpPr/>
            <p:nvPr/>
          </p:nvSpPr>
          <p:spPr>
            <a:xfrm>
              <a:off x="7034091" y="2056434"/>
              <a:ext cx="450162" cy="21445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7" name="正方形/長方形 666">
              <a:extLst>
                <a:ext uri="{FF2B5EF4-FFF2-40B4-BE49-F238E27FC236}">
                  <a16:creationId xmlns:a16="http://schemas.microsoft.com/office/drawing/2014/main" id="{FAE6AC59-2BDB-4773-B31B-606B3110F275}"/>
                </a:ext>
              </a:extLst>
            </p:cNvPr>
            <p:cNvSpPr/>
            <p:nvPr/>
          </p:nvSpPr>
          <p:spPr>
            <a:xfrm>
              <a:off x="6719996" y="1123624"/>
              <a:ext cx="1078351" cy="12269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8" name="正方形/長方形 667">
              <a:extLst>
                <a:ext uri="{FF2B5EF4-FFF2-40B4-BE49-F238E27FC236}">
                  <a16:creationId xmlns:a16="http://schemas.microsoft.com/office/drawing/2014/main" id="{EBDFD9A7-78FF-4182-B45A-D60DCD89719D}"/>
                </a:ext>
              </a:extLst>
            </p:cNvPr>
            <p:cNvSpPr/>
            <p:nvPr/>
          </p:nvSpPr>
          <p:spPr>
            <a:xfrm>
              <a:off x="6719996" y="1320893"/>
              <a:ext cx="1078351" cy="12269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9" name="正方形/長方形 668">
              <a:extLst>
                <a:ext uri="{FF2B5EF4-FFF2-40B4-BE49-F238E27FC236}">
                  <a16:creationId xmlns:a16="http://schemas.microsoft.com/office/drawing/2014/main" id="{7E26A3A1-710A-4A83-B1FD-D56DE69EA123}"/>
                </a:ext>
              </a:extLst>
            </p:cNvPr>
            <p:cNvSpPr/>
            <p:nvPr/>
          </p:nvSpPr>
          <p:spPr>
            <a:xfrm>
              <a:off x="6719996" y="1514928"/>
              <a:ext cx="1078351" cy="12269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0" name="正方形/長方形 669">
              <a:extLst>
                <a:ext uri="{FF2B5EF4-FFF2-40B4-BE49-F238E27FC236}">
                  <a16:creationId xmlns:a16="http://schemas.microsoft.com/office/drawing/2014/main" id="{A469EE05-6332-41E8-8E8F-6A3CBE2CB4DF}"/>
                </a:ext>
              </a:extLst>
            </p:cNvPr>
            <p:cNvSpPr/>
            <p:nvPr/>
          </p:nvSpPr>
          <p:spPr>
            <a:xfrm>
              <a:off x="6719996" y="1712197"/>
              <a:ext cx="1078351" cy="12269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正方形/長方形 670">
              <a:extLst>
                <a:ext uri="{FF2B5EF4-FFF2-40B4-BE49-F238E27FC236}">
                  <a16:creationId xmlns:a16="http://schemas.microsoft.com/office/drawing/2014/main" id="{DA2A5A54-3587-411E-BAB3-579BE0E946A5}"/>
                </a:ext>
              </a:extLst>
            </p:cNvPr>
            <p:cNvSpPr/>
            <p:nvPr/>
          </p:nvSpPr>
          <p:spPr>
            <a:xfrm>
              <a:off x="6719996" y="1903807"/>
              <a:ext cx="1078351" cy="12269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2" name="正方形/長方形 671">
              <a:extLst>
                <a:ext uri="{FF2B5EF4-FFF2-40B4-BE49-F238E27FC236}">
                  <a16:creationId xmlns:a16="http://schemas.microsoft.com/office/drawing/2014/main" id="{A37A3868-3998-4E99-AFC1-0AF2EB007A43}"/>
                </a:ext>
              </a:extLst>
            </p:cNvPr>
            <p:cNvSpPr/>
            <p:nvPr/>
          </p:nvSpPr>
          <p:spPr>
            <a:xfrm>
              <a:off x="6719996" y="939532"/>
              <a:ext cx="1078351" cy="1226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3" name="正方形/長方形 672">
              <a:extLst>
                <a:ext uri="{FF2B5EF4-FFF2-40B4-BE49-F238E27FC236}">
                  <a16:creationId xmlns:a16="http://schemas.microsoft.com/office/drawing/2014/main" id="{F6C2C09D-23E1-4BA9-BC93-A7F32959DAFA}"/>
                </a:ext>
              </a:extLst>
            </p:cNvPr>
            <p:cNvSpPr/>
            <p:nvPr/>
          </p:nvSpPr>
          <p:spPr>
            <a:xfrm>
              <a:off x="6719996" y="1136559"/>
              <a:ext cx="1078351" cy="1226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4" name="正方形/長方形 673">
              <a:extLst>
                <a:ext uri="{FF2B5EF4-FFF2-40B4-BE49-F238E27FC236}">
                  <a16:creationId xmlns:a16="http://schemas.microsoft.com/office/drawing/2014/main" id="{9B5B07CC-F499-4B80-974D-C18536390BE7}"/>
                </a:ext>
              </a:extLst>
            </p:cNvPr>
            <p:cNvSpPr/>
            <p:nvPr/>
          </p:nvSpPr>
          <p:spPr>
            <a:xfrm>
              <a:off x="6719996" y="1333828"/>
              <a:ext cx="1078351" cy="1226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5" name="正方形/長方形 674">
              <a:extLst>
                <a:ext uri="{FF2B5EF4-FFF2-40B4-BE49-F238E27FC236}">
                  <a16:creationId xmlns:a16="http://schemas.microsoft.com/office/drawing/2014/main" id="{0B912F39-E877-4BF0-BF1A-9ADA941CABAB}"/>
                </a:ext>
              </a:extLst>
            </p:cNvPr>
            <p:cNvSpPr/>
            <p:nvPr/>
          </p:nvSpPr>
          <p:spPr>
            <a:xfrm>
              <a:off x="6719996" y="1527863"/>
              <a:ext cx="1078351" cy="1226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正方形/長方形 675">
              <a:extLst>
                <a:ext uri="{FF2B5EF4-FFF2-40B4-BE49-F238E27FC236}">
                  <a16:creationId xmlns:a16="http://schemas.microsoft.com/office/drawing/2014/main" id="{F6C289EA-94A0-4A5D-A373-01D814DAA29E}"/>
                </a:ext>
              </a:extLst>
            </p:cNvPr>
            <p:cNvSpPr/>
            <p:nvPr/>
          </p:nvSpPr>
          <p:spPr>
            <a:xfrm>
              <a:off x="6719996" y="1725133"/>
              <a:ext cx="1078351" cy="1226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正方形/長方形 676">
              <a:extLst>
                <a:ext uri="{FF2B5EF4-FFF2-40B4-BE49-F238E27FC236}">
                  <a16:creationId xmlns:a16="http://schemas.microsoft.com/office/drawing/2014/main" id="{9D5FDFEA-65E6-4BE1-B8DA-45DE41354AF5}"/>
                </a:ext>
              </a:extLst>
            </p:cNvPr>
            <p:cNvSpPr/>
            <p:nvPr/>
          </p:nvSpPr>
          <p:spPr>
            <a:xfrm>
              <a:off x="6719996" y="1916742"/>
              <a:ext cx="1078351" cy="1226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8" name="グループ化 677">
            <a:extLst>
              <a:ext uri="{FF2B5EF4-FFF2-40B4-BE49-F238E27FC236}">
                <a16:creationId xmlns:a16="http://schemas.microsoft.com/office/drawing/2014/main" id="{192D79B2-552C-4DD8-BF07-FB4F7D7320ED}"/>
              </a:ext>
            </a:extLst>
          </p:cNvPr>
          <p:cNvGrpSpPr/>
          <p:nvPr/>
        </p:nvGrpSpPr>
        <p:grpSpPr>
          <a:xfrm>
            <a:off x="6637598" y="1716962"/>
            <a:ext cx="2536375" cy="1264228"/>
            <a:chOff x="5008375" y="2945293"/>
            <a:chExt cx="2938919" cy="1464871"/>
          </a:xfrm>
        </p:grpSpPr>
        <p:sp>
          <p:nvSpPr>
            <p:cNvPr id="679" name="フリーフォーム: 図形 678">
              <a:extLst>
                <a:ext uri="{FF2B5EF4-FFF2-40B4-BE49-F238E27FC236}">
                  <a16:creationId xmlns:a16="http://schemas.microsoft.com/office/drawing/2014/main" id="{D3BA16DC-8C29-4C51-8263-5530045238E1}"/>
                </a:ext>
              </a:extLst>
            </p:cNvPr>
            <p:cNvSpPr/>
            <p:nvPr/>
          </p:nvSpPr>
          <p:spPr>
            <a:xfrm>
              <a:off x="5392820" y="2945293"/>
              <a:ext cx="2170030" cy="142874"/>
            </a:xfrm>
            <a:custGeom>
              <a:avLst/>
              <a:gdLst>
                <a:gd name="connsiteX0" fmla="*/ 920249 w 2938918"/>
                <a:gd name="connsiteY0" fmla="*/ 0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929104 w 2938918"/>
                <a:gd name="connsiteY8" fmla="*/ 124867 h 193497"/>
                <a:gd name="connsiteX9" fmla="*/ 0 w 2938918"/>
                <a:gd name="connsiteY9" fmla="*/ 193497 h 193497"/>
                <a:gd name="connsiteX10" fmla="*/ 0 w 2938918"/>
                <a:gd name="connsiteY10" fmla="*/ 87933 h 193497"/>
                <a:gd name="connsiteX11" fmla="*/ 920249 w 2938918"/>
                <a:gd name="connsiteY11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929104 w 2938918"/>
                <a:gd name="connsiteY8" fmla="*/ 124867 h 193497"/>
                <a:gd name="connsiteX9" fmla="*/ 0 w 2938918"/>
                <a:gd name="connsiteY9" fmla="*/ 193497 h 193497"/>
                <a:gd name="connsiteX10" fmla="*/ 0 w 2938918"/>
                <a:gd name="connsiteY10" fmla="*/ 87933 h 193497"/>
                <a:gd name="connsiteX11" fmla="*/ 920249 w 2938918"/>
                <a:gd name="connsiteY11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0 w 2938918"/>
                <a:gd name="connsiteY8" fmla="*/ 193497 h 193497"/>
                <a:gd name="connsiteX9" fmla="*/ 0 w 2938918"/>
                <a:gd name="connsiteY9" fmla="*/ 87933 h 193497"/>
                <a:gd name="connsiteX10" fmla="*/ 920249 w 2938918"/>
                <a:gd name="connsiteY10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938918 w 2938918"/>
                <a:gd name="connsiteY2" fmla="*/ 87933 h 193497"/>
                <a:gd name="connsiteX3" fmla="*/ 2938918 w 2938918"/>
                <a:gd name="connsiteY3" fmla="*/ 193497 h 193497"/>
                <a:gd name="connsiteX4" fmla="*/ 2009812 w 2938918"/>
                <a:gd name="connsiteY4" fmla="*/ 124867 h 193497"/>
                <a:gd name="connsiteX5" fmla="*/ 2009812 w 2938918"/>
                <a:gd name="connsiteY5" fmla="*/ 122699 h 193497"/>
                <a:gd name="connsiteX6" fmla="*/ 929104 w 2938918"/>
                <a:gd name="connsiteY6" fmla="*/ 122699 h 193497"/>
                <a:gd name="connsiteX7" fmla="*/ 0 w 2938918"/>
                <a:gd name="connsiteY7" fmla="*/ 193497 h 193497"/>
                <a:gd name="connsiteX8" fmla="*/ 0 w 2938918"/>
                <a:gd name="connsiteY8" fmla="*/ 87933 h 193497"/>
                <a:gd name="connsiteX9" fmla="*/ 920249 w 2938918"/>
                <a:gd name="connsiteY9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938918 w 2938918"/>
                <a:gd name="connsiteY2" fmla="*/ 87933 h 193497"/>
                <a:gd name="connsiteX3" fmla="*/ 2938918 w 2938918"/>
                <a:gd name="connsiteY3" fmla="*/ 193497 h 193497"/>
                <a:gd name="connsiteX4" fmla="*/ 2009812 w 2938918"/>
                <a:gd name="connsiteY4" fmla="*/ 124867 h 193497"/>
                <a:gd name="connsiteX5" fmla="*/ 929104 w 2938918"/>
                <a:gd name="connsiteY5" fmla="*/ 122699 h 193497"/>
                <a:gd name="connsiteX6" fmla="*/ 0 w 2938918"/>
                <a:gd name="connsiteY6" fmla="*/ 193497 h 193497"/>
                <a:gd name="connsiteX7" fmla="*/ 0 w 2938918"/>
                <a:gd name="connsiteY7" fmla="*/ 87933 h 193497"/>
                <a:gd name="connsiteX8" fmla="*/ 920249 w 2938918"/>
                <a:gd name="connsiteY8" fmla="*/ 4495 h 19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38918" h="193497">
                  <a:moveTo>
                    <a:pt x="920249" y="4495"/>
                  </a:moveTo>
                  <a:lnTo>
                    <a:pt x="2016313" y="0"/>
                  </a:lnTo>
                  <a:lnTo>
                    <a:pt x="2938918" y="87933"/>
                  </a:lnTo>
                  <a:lnTo>
                    <a:pt x="2938918" y="193497"/>
                  </a:lnTo>
                  <a:lnTo>
                    <a:pt x="2009812" y="124867"/>
                  </a:lnTo>
                  <a:lnTo>
                    <a:pt x="929104" y="122699"/>
                  </a:lnTo>
                  <a:lnTo>
                    <a:pt x="0" y="193497"/>
                  </a:lnTo>
                  <a:lnTo>
                    <a:pt x="0" y="87933"/>
                  </a:lnTo>
                  <a:lnTo>
                    <a:pt x="920249" y="449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0" name="フリーフォーム: 図形 679">
              <a:extLst>
                <a:ext uri="{FF2B5EF4-FFF2-40B4-BE49-F238E27FC236}">
                  <a16:creationId xmlns:a16="http://schemas.microsoft.com/office/drawing/2014/main" id="{FBAEA70E-713D-4D8B-83FE-D4A5B66AB132}"/>
                </a:ext>
              </a:extLst>
            </p:cNvPr>
            <p:cNvSpPr/>
            <p:nvPr/>
          </p:nvSpPr>
          <p:spPr>
            <a:xfrm>
              <a:off x="5008376" y="3004524"/>
              <a:ext cx="2938918" cy="193497"/>
            </a:xfrm>
            <a:custGeom>
              <a:avLst/>
              <a:gdLst>
                <a:gd name="connsiteX0" fmla="*/ 920249 w 2938918"/>
                <a:gd name="connsiteY0" fmla="*/ 0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929104 w 2938918"/>
                <a:gd name="connsiteY8" fmla="*/ 124867 h 193497"/>
                <a:gd name="connsiteX9" fmla="*/ 0 w 2938918"/>
                <a:gd name="connsiteY9" fmla="*/ 193497 h 193497"/>
                <a:gd name="connsiteX10" fmla="*/ 0 w 2938918"/>
                <a:gd name="connsiteY10" fmla="*/ 87933 h 193497"/>
                <a:gd name="connsiteX11" fmla="*/ 920249 w 2938918"/>
                <a:gd name="connsiteY11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929104 w 2938918"/>
                <a:gd name="connsiteY8" fmla="*/ 124867 h 193497"/>
                <a:gd name="connsiteX9" fmla="*/ 0 w 2938918"/>
                <a:gd name="connsiteY9" fmla="*/ 193497 h 193497"/>
                <a:gd name="connsiteX10" fmla="*/ 0 w 2938918"/>
                <a:gd name="connsiteY10" fmla="*/ 87933 h 193497"/>
                <a:gd name="connsiteX11" fmla="*/ 920249 w 2938918"/>
                <a:gd name="connsiteY11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0 w 2938918"/>
                <a:gd name="connsiteY8" fmla="*/ 193497 h 193497"/>
                <a:gd name="connsiteX9" fmla="*/ 0 w 2938918"/>
                <a:gd name="connsiteY9" fmla="*/ 87933 h 193497"/>
                <a:gd name="connsiteX10" fmla="*/ 920249 w 2938918"/>
                <a:gd name="connsiteY10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938918 w 2938918"/>
                <a:gd name="connsiteY2" fmla="*/ 87933 h 193497"/>
                <a:gd name="connsiteX3" fmla="*/ 2938918 w 2938918"/>
                <a:gd name="connsiteY3" fmla="*/ 193497 h 193497"/>
                <a:gd name="connsiteX4" fmla="*/ 2009812 w 2938918"/>
                <a:gd name="connsiteY4" fmla="*/ 124867 h 193497"/>
                <a:gd name="connsiteX5" fmla="*/ 2009812 w 2938918"/>
                <a:gd name="connsiteY5" fmla="*/ 122699 h 193497"/>
                <a:gd name="connsiteX6" fmla="*/ 929104 w 2938918"/>
                <a:gd name="connsiteY6" fmla="*/ 122699 h 193497"/>
                <a:gd name="connsiteX7" fmla="*/ 0 w 2938918"/>
                <a:gd name="connsiteY7" fmla="*/ 193497 h 193497"/>
                <a:gd name="connsiteX8" fmla="*/ 0 w 2938918"/>
                <a:gd name="connsiteY8" fmla="*/ 87933 h 193497"/>
                <a:gd name="connsiteX9" fmla="*/ 920249 w 2938918"/>
                <a:gd name="connsiteY9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938918 w 2938918"/>
                <a:gd name="connsiteY2" fmla="*/ 87933 h 193497"/>
                <a:gd name="connsiteX3" fmla="*/ 2938918 w 2938918"/>
                <a:gd name="connsiteY3" fmla="*/ 193497 h 193497"/>
                <a:gd name="connsiteX4" fmla="*/ 2009812 w 2938918"/>
                <a:gd name="connsiteY4" fmla="*/ 124867 h 193497"/>
                <a:gd name="connsiteX5" fmla="*/ 929104 w 2938918"/>
                <a:gd name="connsiteY5" fmla="*/ 122699 h 193497"/>
                <a:gd name="connsiteX6" fmla="*/ 0 w 2938918"/>
                <a:gd name="connsiteY6" fmla="*/ 193497 h 193497"/>
                <a:gd name="connsiteX7" fmla="*/ 0 w 2938918"/>
                <a:gd name="connsiteY7" fmla="*/ 87933 h 193497"/>
                <a:gd name="connsiteX8" fmla="*/ 920249 w 2938918"/>
                <a:gd name="connsiteY8" fmla="*/ 4495 h 19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38918" h="193497">
                  <a:moveTo>
                    <a:pt x="920249" y="4495"/>
                  </a:moveTo>
                  <a:lnTo>
                    <a:pt x="2016313" y="0"/>
                  </a:lnTo>
                  <a:lnTo>
                    <a:pt x="2938918" y="87933"/>
                  </a:lnTo>
                  <a:lnTo>
                    <a:pt x="2938918" y="193497"/>
                  </a:lnTo>
                  <a:lnTo>
                    <a:pt x="2009812" y="124867"/>
                  </a:lnTo>
                  <a:lnTo>
                    <a:pt x="929104" y="122699"/>
                  </a:lnTo>
                  <a:lnTo>
                    <a:pt x="0" y="193497"/>
                  </a:lnTo>
                  <a:lnTo>
                    <a:pt x="0" y="87933"/>
                  </a:lnTo>
                  <a:lnTo>
                    <a:pt x="920249" y="449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1" name="正方形/長方形 127">
              <a:extLst>
                <a:ext uri="{FF2B5EF4-FFF2-40B4-BE49-F238E27FC236}">
                  <a16:creationId xmlns:a16="http://schemas.microsoft.com/office/drawing/2014/main" id="{D8326A9B-A04F-41A6-81CF-8DCEB382BE35}"/>
                </a:ext>
              </a:extLst>
            </p:cNvPr>
            <p:cNvSpPr/>
            <p:nvPr/>
          </p:nvSpPr>
          <p:spPr>
            <a:xfrm flipH="1">
              <a:off x="7021584" y="3154961"/>
              <a:ext cx="925709" cy="1179164"/>
            </a:xfrm>
            <a:custGeom>
              <a:avLst/>
              <a:gdLst>
                <a:gd name="connsiteX0" fmla="*/ 0 w 1817688"/>
                <a:gd name="connsiteY0" fmla="*/ 0 h 2091522"/>
                <a:gd name="connsiteX1" fmla="*/ 1817688 w 1817688"/>
                <a:gd name="connsiteY1" fmla="*/ 0 h 2091522"/>
                <a:gd name="connsiteX2" fmla="*/ 1817688 w 1817688"/>
                <a:gd name="connsiteY2" fmla="*/ 2091522 h 2091522"/>
                <a:gd name="connsiteX3" fmla="*/ 0 w 1817688"/>
                <a:gd name="connsiteY3" fmla="*/ 2091522 h 2091522"/>
                <a:gd name="connsiteX4" fmla="*/ 0 w 1817688"/>
                <a:gd name="connsiteY4" fmla="*/ 0 h 2091522"/>
                <a:gd name="connsiteX0" fmla="*/ 0 w 1817688"/>
                <a:gd name="connsiteY0" fmla="*/ 104775 h 2196297"/>
                <a:gd name="connsiteX1" fmla="*/ 1817688 w 1817688"/>
                <a:gd name="connsiteY1" fmla="*/ 0 h 2196297"/>
                <a:gd name="connsiteX2" fmla="*/ 1817688 w 1817688"/>
                <a:gd name="connsiteY2" fmla="*/ 2196297 h 2196297"/>
                <a:gd name="connsiteX3" fmla="*/ 0 w 1817688"/>
                <a:gd name="connsiteY3" fmla="*/ 2196297 h 2196297"/>
                <a:gd name="connsiteX4" fmla="*/ 0 w 1817688"/>
                <a:gd name="connsiteY4" fmla="*/ 104775 h 2196297"/>
                <a:gd name="connsiteX0" fmla="*/ 0 w 1817688"/>
                <a:gd name="connsiteY0" fmla="*/ 104775 h 2315360"/>
                <a:gd name="connsiteX1" fmla="*/ 1817688 w 1817688"/>
                <a:gd name="connsiteY1" fmla="*/ 0 h 2315360"/>
                <a:gd name="connsiteX2" fmla="*/ 1812926 w 1817688"/>
                <a:gd name="connsiteY2" fmla="*/ 2315360 h 2315360"/>
                <a:gd name="connsiteX3" fmla="*/ 0 w 1817688"/>
                <a:gd name="connsiteY3" fmla="*/ 2196297 h 2315360"/>
                <a:gd name="connsiteX4" fmla="*/ 0 w 1817688"/>
                <a:gd name="connsiteY4" fmla="*/ 104775 h 231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7688" h="2315360">
                  <a:moveTo>
                    <a:pt x="0" y="104775"/>
                  </a:moveTo>
                  <a:lnTo>
                    <a:pt x="1817688" y="0"/>
                  </a:lnTo>
                  <a:cubicBezTo>
                    <a:pt x="1816101" y="771787"/>
                    <a:pt x="1814513" y="1543573"/>
                    <a:pt x="1812926" y="2315360"/>
                  </a:cubicBezTo>
                  <a:lnTo>
                    <a:pt x="0" y="2196297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7B26BE0E-6A85-44C8-BD07-64740DB0ED75}"/>
                </a:ext>
              </a:extLst>
            </p:cNvPr>
            <p:cNvSpPr/>
            <p:nvPr/>
          </p:nvSpPr>
          <p:spPr>
            <a:xfrm flipH="1">
              <a:off x="7018188" y="3108312"/>
              <a:ext cx="929106" cy="1291094"/>
            </a:xfrm>
            <a:custGeom>
              <a:avLst/>
              <a:gdLst>
                <a:gd name="connsiteX0" fmla="*/ 1 w 1810383"/>
                <a:gd name="connsiteY0" fmla="*/ 2171904 h 2535143"/>
                <a:gd name="connsiteX1" fmla="*/ 1810383 w 1810383"/>
                <a:gd name="connsiteY1" fmla="*/ 2297248 h 2535143"/>
                <a:gd name="connsiteX2" fmla="*/ 1810383 w 1810383"/>
                <a:gd name="connsiteY2" fmla="*/ 2535143 h 2535143"/>
                <a:gd name="connsiteX3" fmla="*/ 1 w 1810383"/>
                <a:gd name="connsiteY3" fmla="*/ 2379185 h 2535143"/>
                <a:gd name="connsiteX4" fmla="*/ 1 w 1810383"/>
                <a:gd name="connsiteY4" fmla="*/ 1837489 h 2535143"/>
                <a:gd name="connsiteX5" fmla="*/ 1810383 w 1810383"/>
                <a:gd name="connsiteY5" fmla="*/ 1914489 h 2535143"/>
                <a:gd name="connsiteX6" fmla="*/ 1810383 w 1810383"/>
                <a:gd name="connsiteY6" fmla="*/ 2152182 h 2535143"/>
                <a:gd name="connsiteX7" fmla="*/ 1 w 1810383"/>
                <a:gd name="connsiteY7" fmla="*/ 2044770 h 2535143"/>
                <a:gd name="connsiteX8" fmla="*/ 0 w 1810383"/>
                <a:gd name="connsiteY8" fmla="*/ 1503073 h 2535143"/>
                <a:gd name="connsiteX9" fmla="*/ 1810383 w 1810383"/>
                <a:gd name="connsiteY9" fmla="*/ 1536060 h 2535143"/>
                <a:gd name="connsiteX10" fmla="*/ 1810383 w 1810383"/>
                <a:gd name="connsiteY10" fmla="*/ 1769219 h 2535143"/>
                <a:gd name="connsiteX11" fmla="*/ 0 w 1810383"/>
                <a:gd name="connsiteY11" fmla="*/ 1710354 h 2535143"/>
                <a:gd name="connsiteX12" fmla="*/ 1810383 w 1810383"/>
                <a:gd name="connsiteY12" fmla="*/ 1148886 h 2535143"/>
                <a:gd name="connsiteX13" fmla="*/ 1810383 w 1810383"/>
                <a:gd name="connsiteY13" fmla="*/ 1386257 h 2535143"/>
                <a:gd name="connsiteX14" fmla="*/ 1 w 1810383"/>
                <a:gd name="connsiteY14" fmla="*/ 1375939 h 2535143"/>
                <a:gd name="connsiteX15" fmla="*/ 1 w 1810383"/>
                <a:gd name="connsiteY15" fmla="*/ 1168658 h 2535143"/>
                <a:gd name="connsiteX16" fmla="*/ 1810383 w 1810383"/>
                <a:gd name="connsiteY16" fmla="*/ 765925 h 2535143"/>
                <a:gd name="connsiteX17" fmla="*/ 1810383 w 1810383"/>
                <a:gd name="connsiteY17" fmla="*/ 1003456 h 2535143"/>
                <a:gd name="connsiteX18" fmla="*/ 1 w 1810383"/>
                <a:gd name="connsiteY18" fmla="*/ 1041525 h 2535143"/>
                <a:gd name="connsiteX19" fmla="*/ 1 w 1810383"/>
                <a:gd name="connsiteY19" fmla="*/ 834244 h 2535143"/>
                <a:gd name="connsiteX20" fmla="*/ 1810383 w 1810383"/>
                <a:gd name="connsiteY20" fmla="*/ 382962 h 2535143"/>
                <a:gd name="connsiteX21" fmla="*/ 1810383 w 1810383"/>
                <a:gd name="connsiteY21" fmla="*/ 620695 h 2535143"/>
                <a:gd name="connsiteX22" fmla="*/ 1 w 1810383"/>
                <a:gd name="connsiteY22" fmla="*/ 707109 h 2535143"/>
                <a:gd name="connsiteX23" fmla="*/ 1 w 1810383"/>
                <a:gd name="connsiteY23" fmla="*/ 499828 h 2535143"/>
                <a:gd name="connsiteX24" fmla="*/ 1810383 w 1810383"/>
                <a:gd name="connsiteY24" fmla="*/ 0 h 2535143"/>
                <a:gd name="connsiteX25" fmla="*/ 1810383 w 1810383"/>
                <a:gd name="connsiteY25" fmla="*/ 237934 h 2535143"/>
                <a:gd name="connsiteX26" fmla="*/ 1 w 1810383"/>
                <a:gd name="connsiteY26" fmla="*/ 372693 h 2535143"/>
                <a:gd name="connsiteX27" fmla="*/ 1 w 1810383"/>
                <a:gd name="connsiteY27" fmla="*/ 165412 h 253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10383" h="2535143">
                  <a:moveTo>
                    <a:pt x="1" y="2171904"/>
                  </a:moveTo>
                  <a:lnTo>
                    <a:pt x="1810383" y="2297248"/>
                  </a:lnTo>
                  <a:lnTo>
                    <a:pt x="1810383" y="2535143"/>
                  </a:lnTo>
                  <a:lnTo>
                    <a:pt x="1" y="2379185"/>
                  </a:lnTo>
                  <a:close/>
                  <a:moveTo>
                    <a:pt x="1" y="1837489"/>
                  </a:moveTo>
                  <a:lnTo>
                    <a:pt x="1810383" y="1914489"/>
                  </a:lnTo>
                  <a:lnTo>
                    <a:pt x="1810383" y="2152182"/>
                  </a:lnTo>
                  <a:lnTo>
                    <a:pt x="1" y="2044770"/>
                  </a:lnTo>
                  <a:close/>
                  <a:moveTo>
                    <a:pt x="0" y="1503073"/>
                  </a:moveTo>
                  <a:lnTo>
                    <a:pt x="1810383" y="1536060"/>
                  </a:lnTo>
                  <a:lnTo>
                    <a:pt x="1810383" y="1769219"/>
                  </a:lnTo>
                  <a:lnTo>
                    <a:pt x="0" y="1710354"/>
                  </a:lnTo>
                  <a:close/>
                  <a:moveTo>
                    <a:pt x="1810383" y="1148886"/>
                  </a:moveTo>
                  <a:lnTo>
                    <a:pt x="1810383" y="1386257"/>
                  </a:lnTo>
                  <a:lnTo>
                    <a:pt x="1" y="1375939"/>
                  </a:lnTo>
                  <a:lnTo>
                    <a:pt x="1" y="1168658"/>
                  </a:lnTo>
                  <a:close/>
                  <a:moveTo>
                    <a:pt x="1810383" y="765925"/>
                  </a:moveTo>
                  <a:lnTo>
                    <a:pt x="1810383" y="1003456"/>
                  </a:lnTo>
                  <a:lnTo>
                    <a:pt x="1" y="1041525"/>
                  </a:lnTo>
                  <a:lnTo>
                    <a:pt x="1" y="834244"/>
                  </a:lnTo>
                  <a:close/>
                  <a:moveTo>
                    <a:pt x="1810383" y="382962"/>
                  </a:moveTo>
                  <a:lnTo>
                    <a:pt x="1810383" y="620695"/>
                  </a:lnTo>
                  <a:lnTo>
                    <a:pt x="1" y="707109"/>
                  </a:lnTo>
                  <a:lnTo>
                    <a:pt x="1" y="499828"/>
                  </a:lnTo>
                  <a:close/>
                  <a:moveTo>
                    <a:pt x="1810383" y="0"/>
                  </a:moveTo>
                  <a:lnTo>
                    <a:pt x="1810383" y="237934"/>
                  </a:lnTo>
                  <a:lnTo>
                    <a:pt x="1" y="372693"/>
                  </a:lnTo>
                  <a:lnTo>
                    <a:pt x="1" y="16541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3" name="正方形/長方形 682">
              <a:extLst>
                <a:ext uri="{FF2B5EF4-FFF2-40B4-BE49-F238E27FC236}">
                  <a16:creationId xmlns:a16="http://schemas.microsoft.com/office/drawing/2014/main" id="{90CD5C42-3CCE-44FF-8D81-319784FCBA43}"/>
                </a:ext>
              </a:extLst>
            </p:cNvPr>
            <p:cNvSpPr/>
            <p:nvPr/>
          </p:nvSpPr>
          <p:spPr>
            <a:xfrm>
              <a:off x="5937481" y="3136959"/>
              <a:ext cx="1078351" cy="986587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4" name="正方形/長方形 683">
              <a:extLst>
                <a:ext uri="{FF2B5EF4-FFF2-40B4-BE49-F238E27FC236}">
                  <a16:creationId xmlns:a16="http://schemas.microsoft.com/office/drawing/2014/main" id="{E86494C1-DB3F-45BE-8E4D-B4FBB5FADADB}"/>
                </a:ext>
              </a:extLst>
            </p:cNvPr>
            <p:cNvSpPr/>
            <p:nvPr/>
          </p:nvSpPr>
          <p:spPr>
            <a:xfrm>
              <a:off x="5937481" y="4179521"/>
              <a:ext cx="1078351" cy="222142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5" name="正方形/長方形 127">
              <a:extLst>
                <a:ext uri="{FF2B5EF4-FFF2-40B4-BE49-F238E27FC236}">
                  <a16:creationId xmlns:a16="http://schemas.microsoft.com/office/drawing/2014/main" id="{D9A8C338-B9D1-4FA6-8036-F0CDA341EF26}"/>
                </a:ext>
              </a:extLst>
            </p:cNvPr>
            <p:cNvSpPr/>
            <p:nvPr/>
          </p:nvSpPr>
          <p:spPr>
            <a:xfrm>
              <a:off x="5008375" y="3154961"/>
              <a:ext cx="925709" cy="1179164"/>
            </a:xfrm>
            <a:custGeom>
              <a:avLst/>
              <a:gdLst>
                <a:gd name="connsiteX0" fmla="*/ 0 w 1817688"/>
                <a:gd name="connsiteY0" fmla="*/ 0 h 2091522"/>
                <a:gd name="connsiteX1" fmla="*/ 1817688 w 1817688"/>
                <a:gd name="connsiteY1" fmla="*/ 0 h 2091522"/>
                <a:gd name="connsiteX2" fmla="*/ 1817688 w 1817688"/>
                <a:gd name="connsiteY2" fmla="*/ 2091522 h 2091522"/>
                <a:gd name="connsiteX3" fmla="*/ 0 w 1817688"/>
                <a:gd name="connsiteY3" fmla="*/ 2091522 h 2091522"/>
                <a:gd name="connsiteX4" fmla="*/ 0 w 1817688"/>
                <a:gd name="connsiteY4" fmla="*/ 0 h 2091522"/>
                <a:gd name="connsiteX0" fmla="*/ 0 w 1817688"/>
                <a:gd name="connsiteY0" fmla="*/ 104775 h 2196297"/>
                <a:gd name="connsiteX1" fmla="*/ 1817688 w 1817688"/>
                <a:gd name="connsiteY1" fmla="*/ 0 h 2196297"/>
                <a:gd name="connsiteX2" fmla="*/ 1817688 w 1817688"/>
                <a:gd name="connsiteY2" fmla="*/ 2196297 h 2196297"/>
                <a:gd name="connsiteX3" fmla="*/ 0 w 1817688"/>
                <a:gd name="connsiteY3" fmla="*/ 2196297 h 2196297"/>
                <a:gd name="connsiteX4" fmla="*/ 0 w 1817688"/>
                <a:gd name="connsiteY4" fmla="*/ 104775 h 2196297"/>
                <a:gd name="connsiteX0" fmla="*/ 0 w 1817688"/>
                <a:gd name="connsiteY0" fmla="*/ 104775 h 2315360"/>
                <a:gd name="connsiteX1" fmla="*/ 1817688 w 1817688"/>
                <a:gd name="connsiteY1" fmla="*/ 0 h 2315360"/>
                <a:gd name="connsiteX2" fmla="*/ 1812926 w 1817688"/>
                <a:gd name="connsiteY2" fmla="*/ 2315360 h 2315360"/>
                <a:gd name="connsiteX3" fmla="*/ 0 w 1817688"/>
                <a:gd name="connsiteY3" fmla="*/ 2196297 h 2315360"/>
                <a:gd name="connsiteX4" fmla="*/ 0 w 1817688"/>
                <a:gd name="connsiteY4" fmla="*/ 104775 h 231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7688" h="2315360">
                  <a:moveTo>
                    <a:pt x="0" y="104775"/>
                  </a:moveTo>
                  <a:lnTo>
                    <a:pt x="1817688" y="0"/>
                  </a:lnTo>
                  <a:cubicBezTo>
                    <a:pt x="1816101" y="771787"/>
                    <a:pt x="1814513" y="1543573"/>
                    <a:pt x="1812926" y="2315360"/>
                  </a:cubicBezTo>
                  <a:lnTo>
                    <a:pt x="0" y="2196297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6" name="フリーフォーム: 図形 685">
              <a:extLst>
                <a:ext uri="{FF2B5EF4-FFF2-40B4-BE49-F238E27FC236}">
                  <a16:creationId xmlns:a16="http://schemas.microsoft.com/office/drawing/2014/main" id="{F2DD6FAD-5ADD-4548-8231-C9903535B331}"/>
                </a:ext>
              </a:extLst>
            </p:cNvPr>
            <p:cNvSpPr/>
            <p:nvPr/>
          </p:nvSpPr>
          <p:spPr>
            <a:xfrm>
              <a:off x="5008375" y="3108312"/>
              <a:ext cx="929105" cy="1291094"/>
            </a:xfrm>
            <a:custGeom>
              <a:avLst/>
              <a:gdLst>
                <a:gd name="connsiteX0" fmla="*/ 1 w 1810383"/>
                <a:gd name="connsiteY0" fmla="*/ 2171904 h 2535143"/>
                <a:gd name="connsiteX1" fmla="*/ 1810383 w 1810383"/>
                <a:gd name="connsiteY1" fmla="*/ 2297248 h 2535143"/>
                <a:gd name="connsiteX2" fmla="*/ 1810383 w 1810383"/>
                <a:gd name="connsiteY2" fmla="*/ 2535143 h 2535143"/>
                <a:gd name="connsiteX3" fmla="*/ 1 w 1810383"/>
                <a:gd name="connsiteY3" fmla="*/ 2379185 h 2535143"/>
                <a:gd name="connsiteX4" fmla="*/ 1 w 1810383"/>
                <a:gd name="connsiteY4" fmla="*/ 1837489 h 2535143"/>
                <a:gd name="connsiteX5" fmla="*/ 1810383 w 1810383"/>
                <a:gd name="connsiteY5" fmla="*/ 1914489 h 2535143"/>
                <a:gd name="connsiteX6" fmla="*/ 1810383 w 1810383"/>
                <a:gd name="connsiteY6" fmla="*/ 2152182 h 2535143"/>
                <a:gd name="connsiteX7" fmla="*/ 1 w 1810383"/>
                <a:gd name="connsiteY7" fmla="*/ 2044770 h 2535143"/>
                <a:gd name="connsiteX8" fmla="*/ 0 w 1810383"/>
                <a:gd name="connsiteY8" fmla="*/ 1503073 h 2535143"/>
                <a:gd name="connsiteX9" fmla="*/ 1810383 w 1810383"/>
                <a:gd name="connsiteY9" fmla="*/ 1536060 h 2535143"/>
                <a:gd name="connsiteX10" fmla="*/ 1810383 w 1810383"/>
                <a:gd name="connsiteY10" fmla="*/ 1769219 h 2535143"/>
                <a:gd name="connsiteX11" fmla="*/ 0 w 1810383"/>
                <a:gd name="connsiteY11" fmla="*/ 1710354 h 2535143"/>
                <a:gd name="connsiteX12" fmla="*/ 1810383 w 1810383"/>
                <a:gd name="connsiteY12" fmla="*/ 1148886 h 2535143"/>
                <a:gd name="connsiteX13" fmla="*/ 1810383 w 1810383"/>
                <a:gd name="connsiteY13" fmla="*/ 1386257 h 2535143"/>
                <a:gd name="connsiteX14" fmla="*/ 1 w 1810383"/>
                <a:gd name="connsiteY14" fmla="*/ 1375939 h 2535143"/>
                <a:gd name="connsiteX15" fmla="*/ 1 w 1810383"/>
                <a:gd name="connsiteY15" fmla="*/ 1168658 h 2535143"/>
                <a:gd name="connsiteX16" fmla="*/ 1810383 w 1810383"/>
                <a:gd name="connsiteY16" fmla="*/ 765925 h 2535143"/>
                <a:gd name="connsiteX17" fmla="*/ 1810383 w 1810383"/>
                <a:gd name="connsiteY17" fmla="*/ 1003456 h 2535143"/>
                <a:gd name="connsiteX18" fmla="*/ 1 w 1810383"/>
                <a:gd name="connsiteY18" fmla="*/ 1041525 h 2535143"/>
                <a:gd name="connsiteX19" fmla="*/ 1 w 1810383"/>
                <a:gd name="connsiteY19" fmla="*/ 834244 h 2535143"/>
                <a:gd name="connsiteX20" fmla="*/ 1810383 w 1810383"/>
                <a:gd name="connsiteY20" fmla="*/ 382962 h 2535143"/>
                <a:gd name="connsiteX21" fmla="*/ 1810383 w 1810383"/>
                <a:gd name="connsiteY21" fmla="*/ 620695 h 2535143"/>
                <a:gd name="connsiteX22" fmla="*/ 1 w 1810383"/>
                <a:gd name="connsiteY22" fmla="*/ 707109 h 2535143"/>
                <a:gd name="connsiteX23" fmla="*/ 1 w 1810383"/>
                <a:gd name="connsiteY23" fmla="*/ 499828 h 2535143"/>
                <a:gd name="connsiteX24" fmla="*/ 1810383 w 1810383"/>
                <a:gd name="connsiteY24" fmla="*/ 0 h 2535143"/>
                <a:gd name="connsiteX25" fmla="*/ 1810383 w 1810383"/>
                <a:gd name="connsiteY25" fmla="*/ 237934 h 2535143"/>
                <a:gd name="connsiteX26" fmla="*/ 1 w 1810383"/>
                <a:gd name="connsiteY26" fmla="*/ 372693 h 2535143"/>
                <a:gd name="connsiteX27" fmla="*/ 1 w 1810383"/>
                <a:gd name="connsiteY27" fmla="*/ 165412 h 253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10383" h="2535143">
                  <a:moveTo>
                    <a:pt x="1" y="2171904"/>
                  </a:moveTo>
                  <a:lnTo>
                    <a:pt x="1810383" y="2297248"/>
                  </a:lnTo>
                  <a:lnTo>
                    <a:pt x="1810383" y="2535143"/>
                  </a:lnTo>
                  <a:lnTo>
                    <a:pt x="1" y="2379185"/>
                  </a:lnTo>
                  <a:close/>
                  <a:moveTo>
                    <a:pt x="1" y="1837489"/>
                  </a:moveTo>
                  <a:lnTo>
                    <a:pt x="1810383" y="1914489"/>
                  </a:lnTo>
                  <a:lnTo>
                    <a:pt x="1810383" y="2152182"/>
                  </a:lnTo>
                  <a:lnTo>
                    <a:pt x="1" y="2044770"/>
                  </a:lnTo>
                  <a:close/>
                  <a:moveTo>
                    <a:pt x="0" y="1503073"/>
                  </a:moveTo>
                  <a:lnTo>
                    <a:pt x="1810383" y="1536060"/>
                  </a:lnTo>
                  <a:lnTo>
                    <a:pt x="1810383" y="1769219"/>
                  </a:lnTo>
                  <a:lnTo>
                    <a:pt x="0" y="1710354"/>
                  </a:lnTo>
                  <a:close/>
                  <a:moveTo>
                    <a:pt x="1810383" y="1148886"/>
                  </a:moveTo>
                  <a:lnTo>
                    <a:pt x="1810383" y="1386257"/>
                  </a:lnTo>
                  <a:lnTo>
                    <a:pt x="1" y="1375939"/>
                  </a:lnTo>
                  <a:lnTo>
                    <a:pt x="1" y="1168658"/>
                  </a:lnTo>
                  <a:close/>
                  <a:moveTo>
                    <a:pt x="1810383" y="765925"/>
                  </a:moveTo>
                  <a:lnTo>
                    <a:pt x="1810383" y="1003456"/>
                  </a:lnTo>
                  <a:lnTo>
                    <a:pt x="1" y="1041525"/>
                  </a:lnTo>
                  <a:lnTo>
                    <a:pt x="1" y="834244"/>
                  </a:lnTo>
                  <a:close/>
                  <a:moveTo>
                    <a:pt x="1810383" y="382962"/>
                  </a:moveTo>
                  <a:lnTo>
                    <a:pt x="1810383" y="620695"/>
                  </a:lnTo>
                  <a:lnTo>
                    <a:pt x="1" y="707109"/>
                  </a:lnTo>
                  <a:lnTo>
                    <a:pt x="1" y="499828"/>
                  </a:lnTo>
                  <a:close/>
                  <a:moveTo>
                    <a:pt x="1810383" y="0"/>
                  </a:moveTo>
                  <a:lnTo>
                    <a:pt x="1810383" y="237934"/>
                  </a:lnTo>
                  <a:lnTo>
                    <a:pt x="1" y="372693"/>
                  </a:lnTo>
                  <a:lnTo>
                    <a:pt x="1" y="16541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0D12BA0A-8275-4F13-85D8-A84FA4CD7BC7}"/>
                </a:ext>
              </a:extLst>
            </p:cNvPr>
            <p:cNvGrpSpPr/>
            <p:nvPr/>
          </p:nvGrpSpPr>
          <p:grpSpPr>
            <a:xfrm>
              <a:off x="6052457" y="4246112"/>
              <a:ext cx="848406" cy="164052"/>
              <a:chOff x="2240537" y="4207352"/>
              <a:chExt cx="471240" cy="199773"/>
            </a:xfrm>
          </p:grpSpPr>
          <p:sp>
            <p:nvSpPr>
              <p:cNvPr id="689" name="正方形/長方形 688">
                <a:extLst>
                  <a:ext uri="{FF2B5EF4-FFF2-40B4-BE49-F238E27FC236}">
                    <a16:creationId xmlns:a16="http://schemas.microsoft.com/office/drawing/2014/main" id="{C98EBC83-64F2-44BF-BB7E-65E5BBBC24D5}"/>
                  </a:ext>
                </a:extLst>
              </p:cNvPr>
              <p:cNvSpPr/>
              <p:nvPr/>
            </p:nvSpPr>
            <p:spPr>
              <a:xfrm>
                <a:off x="2258104" y="4235871"/>
                <a:ext cx="436107" cy="16360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正方形/長方形 689">
                <a:extLst>
                  <a:ext uri="{FF2B5EF4-FFF2-40B4-BE49-F238E27FC236}">
                    <a16:creationId xmlns:a16="http://schemas.microsoft.com/office/drawing/2014/main" id="{9C3DE733-7C87-4CDB-8888-9CE78993DAAB}"/>
                  </a:ext>
                </a:extLst>
              </p:cNvPr>
              <p:cNvSpPr/>
              <p:nvPr/>
            </p:nvSpPr>
            <p:spPr>
              <a:xfrm>
                <a:off x="2314194" y="4236284"/>
                <a:ext cx="25395" cy="17084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正方形/長方形 690">
                <a:extLst>
                  <a:ext uri="{FF2B5EF4-FFF2-40B4-BE49-F238E27FC236}">
                    <a16:creationId xmlns:a16="http://schemas.microsoft.com/office/drawing/2014/main" id="{559FEE27-A98F-4019-A893-943A80A684C0}"/>
                  </a:ext>
                </a:extLst>
              </p:cNvPr>
              <p:cNvSpPr/>
              <p:nvPr/>
            </p:nvSpPr>
            <p:spPr>
              <a:xfrm>
                <a:off x="2617102" y="4236284"/>
                <a:ext cx="25395" cy="17084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正方形/長方形 691">
                <a:extLst>
                  <a:ext uri="{FF2B5EF4-FFF2-40B4-BE49-F238E27FC236}">
                    <a16:creationId xmlns:a16="http://schemas.microsoft.com/office/drawing/2014/main" id="{06541430-4A99-49E6-9EA7-B1A385C0ADAD}"/>
                  </a:ext>
                </a:extLst>
              </p:cNvPr>
              <p:cNvSpPr/>
              <p:nvPr/>
            </p:nvSpPr>
            <p:spPr>
              <a:xfrm flipV="1">
                <a:off x="2240537" y="4207352"/>
                <a:ext cx="471240" cy="49786"/>
              </a:xfrm>
              <a:prstGeom prst="rec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8" name="フリーフォーム: 図形 687">
              <a:extLst>
                <a:ext uri="{FF2B5EF4-FFF2-40B4-BE49-F238E27FC236}">
                  <a16:creationId xmlns:a16="http://schemas.microsoft.com/office/drawing/2014/main" id="{E6375C92-B63D-48D3-8148-724DA6DDE14A}"/>
                </a:ext>
              </a:extLst>
            </p:cNvPr>
            <p:cNvSpPr/>
            <p:nvPr/>
          </p:nvSpPr>
          <p:spPr>
            <a:xfrm>
              <a:off x="5937481" y="3104620"/>
              <a:ext cx="1078351" cy="1099909"/>
            </a:xfrm>
            <a:custGeom>
              <a:avLst/>
              <a:gdLst>
                <a:gd name="connsiteX0" fmla="*/ 0 w 1078351"/>
                <a:gd name="connsiteY0" fmla="*/ 977210 h 1099909"/>
                <a:gd name="connsiteX1" fmla="*/ 1078351 w 1078351"/>
                <a:gd name="connsiteY1" fmla="*/ 977210 h 1099909"/>
                <a:gd name="connsiteX2" fmla="*/ 1078351 w 1078351"/>
                <a:gd name="connsiteY2" fmla="*/ 1099909 h 1099909"/>
                <a:gd name="connsiteX3" fmla="*/ 0 w 1078351"/>
                <a:gd name="connsiteY3" fmla="*/ 1099909 h 1099909"/>
                <a:gd name="connsiteX4" fmla="*/ 0 w 1078351"/>
                <a:gd name="connsiteY4" fmla="*/ 785601 h 1099909"/>
                <a:gd name="connsiteX5" fmla="*/ 1078351 w 1078351"/>
                <a:gd name="connsiteY5" fmla="*/ 785601 h 1099909"/>
                <a:gd name="connsiteX6" fmla="*/ 1078351 w 1078351"/>
                <a:gd name="connsiteY6" fmla="*/ 908300 h 1099909"/>
                <a:gd name="connsiteX7" fmla="*/ 0 w 1078351"/>
                <a:gd name="connsiteY7" fmla="*/ 908300 h 1099909"/>
                <a:gd name="connsiteX8" fmla="*/ 0 w 1078351"/>
                <a:gd name="connsiteY8" fmla="*/ 588331 h 1099909"/>
                <a:gd name="connsiteX9" fmla="*/ 1078351 w 1078351"/>
                <a:gd name="connsiteY9" fmla="*/ 588331 h 1099909"/>
                <a:gd name="connsiteX10" fmla="*/ 1078351 w 1078351"/>
                <a:gd name="connsiteY10" fmla="*/ 711030 h 1099909"/>
                <a:gd name="connsiteX11" fmla="*/ 0 w 1078351"/>
                <a:gd name="connsiteY11" fmla="*/ 711030 h 1099909"/>
                <a:gd name="connsiteX12" fmla="*/ 0 w 1078351"/>
                <a:gd name="connsiteY12" fmla="*/ 394296 h 1099909"/>
                <a:gd name="connsiteX13" fmla="*/ 1078351 w 1078351"/>
                <a:gd name="connsiteY13" fmla="*/ 394296 h 1099909"/>
                <a:gd name="connsiteX14" fmla="*/ 1078351 w 1078351"/>
                <a:gd name="connsiteY14" fmla="*/ 516995 h 1099909"/>
                <a:gd name="connsiteX15" fmla="*/ 0 w 1078351"/>
                <a:gd name="connsiteY15" fmla="*/ 516995 h 1099909"/>
                <a:gd name="connsiteX16" fmla="*/ 0 w 1078351"/>
                <a:gd name="connsiteY16" fmla="*/ 197027 h 1099909"/>
                <a:gd name="connsiteX17" fmla="*/ 1078351 w 1078351"/>
                <a:gd name="connsiteY17" fmla="*/ 197027 h 1099909"/>
                <a:gd name="connsiteX18" fmla="*/ 1078351 w 1078351"/>
                <a:gd name="connsiteY18" fmla="*/ 319726 h 1099909"/>
                <a:gd name="connsiteX19" fmla="*/ 0 w 1078351"/>
                <a:gd name="connsiteY19" fmla="*/ 319726 h 1099909"/>
                <a:gd name="connsiteX20" fmla="*/ 0 w 1078351"/>
                <a:gd name="connsiteY20" fmla="*/ 0 h 1099909"/>
                <a:gd name="connsiteX21" fmla="*/ 1078351 w 1078351"/>
                <a:gd name="connsiteY21" fmla="*/ 0 h 1099909"/>
                <a:gd name="connsiteX22" fmla="*/ 1078351 w 1078351"/>
                <a:gd name="connsiteY22" fmla="*/ 122699 h 1099909"/>
                <a:gd name="connsiteX23" fmla="*/ 0 w 1078351"/>
                <a:gd name="connsiteY23" fmla="*/ 122699 h 1099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78351" h="1099909">
                  <a:moveTo>
                    <a:pt x="0" y="977210"/>
                  </a:moveTo>
                  <a:lnTo>
                    <a:pt x="1078351" y="977210"/>
                  </a:lnTo>
                  <a:lnTo>
                    <a:pt x="1078351" y="1099909"/>
                  </a:lnTo>
                  <a:lnTo>
                    <a:pt x="0" y="1099909"/>
                  </a:lnTo>
                  <a:close/>
                  <a:moveTo>
                    <a:pt x="0" y="785601"/>
                  </a:moveTo>
                  <a:lnTo>
                    <a:pt x="1078351" y="785601"/>
                  </a:lnTo>
                  <a:lnTo>
                    <a:pt x="1078351" y="908300"/>
                  </a:lnTo>
                  <a:lnTo>
                    <a:pt x="0" y="908300"/>
                  </a:lnTo>
                  <a:close/>
                  <a:moveTo>
                    <a:pt x="0" y="588331"/>
                  </a:moveTo>
                  <a:lnTo>
                    <a:pt x="1078351" y="588331"/>
                  </a:lnTo>
                  <a:lnTo>
                    <a:pt x="1078351" y="711030"/>
                  </a:lnTo>
                  <a:lnTo>
                    <a:pt x="0" y="711030"/>
                  </a:lnTo>
                  <a:close/>
                  <a:moveTo>
                    <a:pt x="0" y="394296"/>
                  </a:moveTo>
                  <a:lnTo>
                    <a:pt x="1078351" y="394296"/>
                  </a:lnTo>
                  <a:lnTo>
                    <a:pt x="1078351" y="516995"/>
                  </a:lnTo>
                  <a:lnTo>
                    <a:pt x="0" y="516995"/>
                  </a:lnTo>
                  <a:close/>
                  <a:moveTo>
                    <a:pt x="0" y="197027"/>
                  </a:moveTo>
                  <a:lnTo>
                    <a:pt x="1078351" y="197027"/>
                  </a:lnTo>
                  <a:lnTo>
                    <a:pt x="1078351" y="319726"/>
                  </a:lnTo>
                  <a:lnTo>
                    <a:pt x="0" y="319726"/>
                  </a:lnTo>
                  <a:close/>
                  <a:moveTo>
                    <a:pt x="0" y="0"/>
                  </a:moveTo>
                  <a:lnTo>
                    <a:pt x="1078351" y="0"/>
                  </a:lnTo>
                  <a:lnTo>
                    <a:pt x="1078351" y="122699"/>
                  </a:lnTo>
                  <a:lnTo>
                    <a:pt x="0" y="12269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3" name="グループ化 692">
            <a:extLst>
              <a:ext uri="{FF2B5EF4-FFF2-40B4-BE49-F238E27FC236}">
                <a16:creationId xmlns:a16="http://schemas.microsoft.com/office/drawing/2014/main" id="{060172E3-FE22-4405-9A61-2F4351885C01}"/>
              </a:ext>
            </a:extLst>
          </p:cNvPr>
          <p:cNvGrpSpPr/>
          <p:nvPr/>
        </p:nvGrpSpPr>
        <p:grpSpPr>
          <a:xfrm>
            <a:off x="3693517" y="1709803"/>
            <a:ext cx="2536375" cy="1264228"/>
            <a:chOff x="1007875" y="2945293"/>
            <a:chExt cx="2938919" cy="1464871"/>
          </a:xfrm>
        </p:grpSpPr>
        <p:sp>
          <p:nvSpPr>
            <p:cNvPr id="694" name="フリーフォーム: 図形 693">
              <a:extLst>
                <a:ext uri="{FF2B5EF4-FFF2-40B4-BE49-F238E27FC236}">
                  <a16:creationId xmlns:a16="http://schemas.microsoft.com/office/drawing/2014/main" id="{F53330B2-7B01-4B0D-914D-85B290B4F2A8}"/>
                </a:ext>
              </a:extLst>
            </p:cNvPr>
            <p:cNvSpPr/>
            <p:nvPr/>
          </p:nvSpPr>
          <p:spPr>
            <a:xfrm>
              <a:off x="1392320" y="2945293"/>
              <a:ext cx="2170030" cy="142874"/>
            </a:xfrm>
            <a:custGeom>
              <a:avLst/>
              <a:gdLst>
                <a:gd name="connsiteX0" fmla="*/ 920249 w 2938918"/>
                <a:gd name="connsiteY0" fmla="*/ 0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929104 w 2938918"/>
                <a:gd name="connsiteY8" fmla="*/ 124867 h 193497"/>
                <a:gd name="connsiteX9" fmla="*/ 0 w 2938918"/>
                <a:gd name="connsiteY9" fmla="*/ 193497 h 193497"/>
                <a:gd name="connsiteX10" fmla="*/ 0 w 2938918"/>
                <a:gd name="connsiteY10" fmla="*/ 87933 h 193497"/>
                <a:gd name="connsiteX11" fmla="*/ 920249 w 2938918"/>
                <a:gd name="connsiteY11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929104 w 2938918"/>
                <a:gd name="connsiteY8" fmla="*/ 124867 h 193497"/>
                <a:gd name="connsiteX9" fmla="*/ 0 w 2938918"/>
                <a:gd name="connsiteY9" fmla="*/ 193497 h 193497"/>
                <a:gd name="connsiteX10" fmla="*/ 0 w 2938918"/>
                <a:gd name="connsiteY10" fmla="*/ 87933 h 193497"/>
                <a:gd name="connsiteX11" fmla="*/ 920249 w 2938918"/>
                <a:gd name="connsiteY11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0 w 2938918"/>
                <a:gd name="connsiteY8" fmla="*/ 193497 h 193497"/>
                <a:gd name="connsiteX9" fmla="*/ 0 w 2938918"/>
                <a:gd name="connsiteY9" fmla="*/ 87933 h 193497"/>
                <a:gd name="connsiteX10" fmla="*/ 920249 w 2938918"/>
                <a:gd name="connsiteY10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938918 w 2938918"/>
                <a:gd name="connsiteY2" fmla="*/ 87933 h 193497"/>
                <a:gd name="connsiteX3" fmla="*/ 2938918 w 2938918"/>
                <a:gd name="connsiteY3" fmla="*/ 193497 h 193497"/>
                <a:gd name="connsiteX4" fmla="*/ 2009812 w 2938918"/>
                <a:gd name="connsiteY4" fmla="*/ 124867 h 193497"/>
                <a:gd name="connsiteX5" fmla="*/ 2009812 w 2938918"/>
                <a:gd name="connsiteY5" fmla="*/ 122699 h 193497"/>
                <a:gd name="connsiteX6" fmla="*/ 929104 w 2938918"/>
                <a:gd name="connsiteY6" fmla="*/ 122699 h 193497"/>
                <a:gd name="connsiteX7" fmla="*/ 0 w 2938918"/>
                <a:gd name="connsiteY7" fmla="*/ 193497 h 193497"/>
                <a:gd name="connsiteX8" fmla="*/ 0 w 2938918"/>
                <a:gd name="connsiteY8" fmla="*/ 87933 h 193497"/>
                <a:gd name="connsiteX9" fmla="*/ 920249 w 2938918"/>
                <a:gd name="connsiteY9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938918 w 2938918"/>
                <a:gd name="connsiteY2" fmla="*/ 87933 h 193497"/>
                <a:gd name="connsiteX3" fmla="*/ 2938918 w 2938918"/>
                <a:gd name="connsiteY3" fmla="*/ 193497 h 193497"/>
                <a:gd name="connsiteX4" fmla="*/ 2009812 w 2938918"/>
                <a:gd name="connsiteY4" fmla="*/ 124867 h 193497"/>
                <a:gd name="connsiteX5" fmla="*/ 929104 w 2938918"/>
                <a:gd name="connsiteY5" fmla="*/ 122699 h 193497"/>
                <a:gd name="connsiteX6" fmla="*/ 0 w 2938918"/>
                <a:gd name="connsiteY6" fmla="*/ 193497 h 193497"/>
                <a:gd name="connsiteX7" fmla="*/ 0 w 2938918"/>
                <a:gd name="connsiteY7" fmla="*/ 87933 h 193497"/>
                <a:gd name="connsiteX8" fmla="*/ 920249 w 2938918"/>
                <a:gd name="connsiteY8" fmla="*/ 4495 h 19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38918" h="193497">
                  <a:moveTo>
                    <a:pt x="920249" y="4495"/>
                  </a:moveTo>
                  <a:lnTo>
                    <a:pt x="2016313" y="0"/>
                  </a:lnTo>
                  <a:lnTo>
                    <a:pt x="2938918" y="87933"/>
                  </a:lnTo>
                  <a:lnTo>
                    <a:pt x="2938918" y="193497"/>
                  </a:lnTo>
                  <a:lnTo>
                    <a:pt x="2009812" y="124867"/>
                  </a:lnTo>
                  <a:lnTo>
                    <a:pt x="929104" y="122699"/>
                  </a:lnTo>
                  <a:lnTo>
                    <a:pt x="0" y="193497"/>
                  </a:lnTo>
                  <a:lnTo>
                    <a:pt x="0" y="87933"/>
                  </a:lnTo>
                  <a:lnTo>
                    <a:pt x="920249" y="449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0A3CB1A9-BD75-407D-8B5B-FC4096DBCEA1}"/>
                </a:ext>
              </a:extLst>
            </p:cNvPr>
            <p:cNvSpPr/>
            <p:nvPr/>
          </p:nvSpPr>
          <p:spPr>
            <a:xfrm>
              <a:off x="1007876" y="3004524"/>
              <a:ext cx="2938918" cy="193497"/>
            </a:xfrm>
            <a:custGeom>
              <a:avLst/>
              <a:gdLst>
                <a:gd name="connsiteX0" fmla="*/ 920249 w 2938918"/>
                <a:gd name="connsiteY0" fmla="*/ 0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929104 w 2938918"/>
                <a:gd name="connsiteY8" fmla="*/ 124867 h 193497"/>
                <a:gd name="connsiteX9" fmla="*/ 0 w 2938918"/>
                <a:gd name="connsiteY9" fmla="*/ 193497 h 193497"/>
                <a:gd name="connsiteX10" fmla="*/ 0 w 2938918"/>
                <a:gd name="connsiteY10" fmla="*/ 87933 h 193497"/>
                <a:gd name="connsiteX11" fmla="*/ 920249 w 2938918"/>
                <a:gd name="connsiteY11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929104 w 2938918"/>
                <a:gd name="connsiteY8" fmla="*/ 124867 h 193497"/>
                <a:gd name="connsiteX9" fmla="*/ 0 w 2938918"/>
                <a:gd name="connsiteY9" fmla="*/ 193497 h 193497"/>
                <a:gd name="connsiteX10" fmla="*/ 0 w 2938918"/>
                <a:gd name="connsiteY10" fmla="*/ 87933 h 193497"/>
                <a:gd name="connsiteX11" fmla="*/ 920249 w 2938918"/>
                <a:gd name="connsiteY11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0 w 2938918"/>
                <a:gd name="connsiteY8" fmla="*/ 193497 h 193497"/>
                <a:gd name="connsiteX9" fmla="*/ 0 w 2938918"/>
                <a:gd name="connsiteY9" fmla="*/ 87933 h 193497"/>
                <a:gd name="connsiteX10" fmla="*/ 920249 w 2938918"/>
                <a:gd name="connsiteY10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938918 w 2938918"/>
                <a:gd name="connsiteY2" fmla="*/ 87933 h 193497"/>
                <a:gd name="connsiteX3" fmla="*/ 2938918 w 2938918"/>
                <a:gd name="connsiteY3" fmla="*/ 193497 h 193497"/>
                <a:gd name="connsiteX4" fmla="*/ 2009812 w 2938918"/>
                <a:gd name="connsiteY4" fmla="*/ 124867 h 193497"/>
                <a:gd name="connsiteX5" fmla="*/ 2009812 w 2938918"/>
                <a:gd name="connsiteY5" fmla="*/ 122699 h 193497"/>
                <a:gd name="connsiteX6" fmla="*/ 929104 w 2938918"/>
                <a:gd name="connsiteY6" fmla="*/ 122699 h 193497"/>
                <a:gd name="connsiteX7" fmla="*/ 0 w 2938918"/>
                <a:gd name="connsiteY7" fmla="*/ 193497 h 193497"/>
                <a:gd name="connsiteX8" fmla="*/ 0 w 2938918"/>
                <a:gd name="connsiteY8" fmla="*/ 87933 h 193497"/>
                <a:gd name="connsiteX9" fmla="*/ 920249 w 2938918"/>
                <a:gd name="connsiteY9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938918 w 2938918"/>
                <a:gd name="connsiteY2" fmla="*/ 87933 h 193497"/>
                <a:gd name="connsiteX3" fmla="*/ 2938918 w 2938918"/>
                <a:gd name="connsiteY3" fmla="*/ 193497 h 193497"/>
                <a:gd name="connsiteX4" fmla="*/ 2009812 w 2938918"/>
                <a:gd name="connsiteY4" fmla="*/ 124867 h 193497"/>
                <a:gd name="connsiteX5" fmla="*/ 929104 w 2938918"/>
                <a:gd name="connsiteY5" fmla="*/ 122699 h 193497"/>
                <a:gd name="connsiteX6" fmla="*/ 0 w 2938918"/>
                <a:gd name="connsiteY6" fmla="*/ 193497 h 193497"/>
                <a:gd name="connsiteX7" fmla="*/ 0 w 2938918"/>
                <a:gd name="connsiteY7" fmla="*/ 87933 h 193497"/>
                <a:gd name="connsiteX8" fmla="*/ 920249 w 2938918"/>
                <a:gd name="connsiteY8" fmla="*/ 4495 h 19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38918" h="193497">
                  <a:moveTo>
                    <a:pt x="920249" y="4495"/>
                  </a:moveTo>
                  <a:lnTo>
                    <a:pt x="2016313" y="0"/>
                  </a:lnTo>
                  <a:lnTo>
                    <a:pt x="2938918" y="87933"/>
                  </a:lnTo>
                  <a:lnTo>
                    <a:pt x="2938918" y="193497"/>
                  </a:lnTo>
                  <a:lnTo>
                    <a:pt x="2009812" y="124867"/>
                  </a:lnTo>
                  <a:lnTo>
                    <a:pt x="929104" y="122699"/>
                  </a:lnTo>
                  <a:lnTo>
                    <a:pt x="0" y="193497"/>
                  </a:lnTo>
                  <a:lnTo>
                    <a:pt x="0" y="87933"/>
                  </a:lnTo>
                  <a:lnTo>
                    <a:pt x="920249" y="449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正方形/長方形 127">
              <a:extLst>
                <a:ext uri="{FF2B5EF4-FFF2-40B4-BE49-F238E27FC236}">
                  <a16:creationId xmlns:a16="http://schemas.microsoft.com/office/drawing/2014/main" id="{DFD50136-A856-4E74-A1A2-0D7BDA1C5562}"/>
                </a:ext>
              </a:extLst>
            </p:cNvPr>
            <p:cNvSpPr/>
            <p:nvPr/>
          </p:nvSpPr>
          <p:spPr>
            <a:xfrm flipH="1">
              <a:off x="3021084" y="3154961"/>
              <a:ext cx="925709" cy="1179164"/>
            </a:xfrm>
            <a:custGeom>
              <a:avLst/>
              <a:gdLst>
                <a:gd name="connsiteX0" fmla="*/ 0 w 1817688"/>
                <a:gd name="connsiteY0" fmla="*/ 0 h 2091522"/>
                <a:gd name="connsiteX1" fmla="*/ 1817688 w 1817688"/>
                <a:gd name="connsiteY1" fmla="*/ 0 h 2091522"/>
                <a:gd name="connsiteX2" fmla="*/ 1817688 w 1817688"/>
                <a:gd name="connsiteY2" fmla="*/ 2091522 h 2091522"/>
                <a:gd name="connsiteX3" fmla="*/ 0 w 1817688"/>
                <a:gd name="connsiteY3" fmla="*/ 2091522 h 2091522"/>
                <a:gd name="connsiteX4" fmla="*/ 0 w 1817688"/>
                <a:gd name="connsiteY4" fmla="*/ 0 h 2091522"/>
                <a:gd name="connsiteX0" fmla="*/ 0 w 1817688"/>
                <a:gd name="connsiteY0" fmla="*/ 104775 h 2196297"/>
                <a:gd name="connsiteX1" fmla="*/ 1817688 w 1817688"/>
                <a:gd name="connsiteY1" fmla="*/ 0 h 2196297"/>
                <a:gd name="connsiteX2" fmla="*/ 1817688 w 1817688"/>
                <a:gd name="connsiteY2" fmla="*/ 2196297 h 2196297"/>
                <a:gd name="connsiteX3" fmla="*/ 0 w 1817688"/>
                <a:gd name="connsiteY3" fmla="*/ 2196297 h 2196297"/>
                <a:gd name="connsiteX4" fmla="*/ 0 w 1817688"/>
                <a:gd name="connsiteY4" fmla="*/ 104775 h 2196297"/>
                <a:gd name="connsiteX0" fmla="*/ 0 w 1817688"/>
                <a:gd name="connsiteY0" fmla="*/ 104775 h 2315360"/>
                <a:gd name="connsiteX1" fmla="*/ 1817688 w 1817688"/>
                <a:gd name="connsiteY1" fmla="*/ 0 h 2315360"/>
                <a:gd name="connsiteX2" fmla="*/ 1812926 w 1817688"/>
                <a:gd name="connsiteY2" fmla="*/ 2315360 h 2315360"/>
                <a:gd name="connsiteX3" fmla="*/ 0 w 1817688"/>
                <a:gd name="connsiteY3" fmla="*/ 2196297 h 2315360"/>
                <a:gd name="connsiteX4" fmla="*/ 0 w 1817688"/>
                <a:gd name="connsiteY4" fmla="*/ 104775 h 231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7688" h="2315360">
                  <a:moveTo>
                    <a:pt x="0" y="104775"/>
                  </a:moveTo>
                  <a:lnTo>
                    <a:pt x="1817688" y="0"/>
                  </a:lnTo>
                  <a:cubicBezTo>
                    <a:pt x="1816101" y="771787"/>
                    <a:pt x="1814513" y="1543573"/>
                    <a:pt x="1812926" y="2315360"/>
                  </a:cubicBezTo>
                  <a:lnTo>
                    <a:pt x="0" y="2196297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61806862-852C-4945-A3B3-490C4FF61CAF}"/>
                </a:ext>
              </a:extLst>
            </p:cNvPr>
            <p:cNvSpPr/>
            <p:nvPr/>
          </p:nvSpPr>
          <p:spPr>
            <a:xfrm flipH="1">
              <a:off x="3017688" y="3108312"/>
              <a:ext cx="929106" cy="1291094"/>
            </a:xfrm>
            <a:custGeom>
              <a:avLst/>
              <a:gdLst>
                <a:gd name="connsiteX0" fmla="*/ 1 w 1810383"/>
                <a:gd name="connsiteY0" fmla="*/ 2171904 h 2535143"/>
                <a:gd name="connsiteX1" fmla="*/ 1810383 w 1810383"/>
                <a:gd name="connsiteY1" fmla="*/ 2297248 h 2535143"/>
                <a:gd name="connsiteX2" fmla="*/ 1810383 w 1810383"/>
                <a:gd name="connsiteY2" fmla="*/ 2535143 h 2535143"/>
                <a:gd name="connsiteX3" fmla="*/ 1 w 1810383"/>
                <a:gd name="connsiteY3" fmla="*/ 2379185 h 2535143"/>
                <a:gd name="connsiteX4" fmla="*/ 1 w 1810383"/>
                <a:gd name="connsiteY4" fmla="*/ 1837489 h 2535143"/>
                <a:gd name="connsiteX5" fmla="*/ 1810383 w 1810383"/>
                <a:gd name="connsiteY5" fmla="*/ 1914489 h 2535143"/>
                <a:gd name="connsiteX6" fmla="*/ 1810383 w 1810383"/>
                <a:gd name="connsiteY6" fmla="*/ 2152182 h 2535143"/>
                <a:gd name="connsiteX7" fmla="*/ 1 w 1810383"/>
                <a:gd name="connsiteY7" fmla="*/ 2044770 h 2535143"/>
                <a:gd name="connsiteX8" fmla="*/ 0 w 1810383"/>
                <a:gd name="connsiteY8" fmla="*/ 1503073 h 2535143"/>
                <a:gd name="connsiteX9" fmla="*/ 1810383 w 1810383"/>
                <a:gd name="connsiteY9" fmla="*/ 1536060 h 2535143"/>
                <a:gd name="connsiteX10" fmla="*/ 1810383 w 1810383"/>
                <a:gd name="connsiteY10" fmla="*/ 1769219 h 2535143"/>
                <a:gd name="connsiteX11" fmla="*/ 0 w 1810383"/>
                <a:gd name="connsiteY11" fmla="*/ 1710354 h 2535143"/>
                <a:gd name="connsiteX12" fmla="*/ 1810383 w 1810383"/>
                <a:gd name="connsiteY12" fmla="*/ 1148886 h 2535143"/>
                <a:gd name="connsiteX13" fmla="*/ 1810383 w 1810383"/>
                <a:gd name="connsiteY13" fmla="*/ 1386257 h 2535143"/>
                <a:gd name="connsiteX14" fmla="*/ 1 w 1810383"/>
                <a:gd name="connsiteY14" fmla="*/ 1375939 h 2535143"/>
                <a:gd name="connsiteX15" fmla="*/ 1 w 1810383"/>
                <a:gd name="connsiteY15" fmla="*/ 1168658 h 2535143"/>
                <a:gd name="connsiteX16" fmla="*/ 1810383 w 1810383"/>
                <a:gd name="connsiteY16" fmla="*/ 765925 h 2535143"/>
                <a:gd name="connsiteX17" fmla="*/ 1810383 w 1810383"/>
                <a:gd name="connsiteY17" fmla="*/ 1003456 h 2535143"/>
                <a:gd name="connsiteX18" fmla="*/ 1 w 1810383"/>
                <a:gd name="connsiteY18" fmla="*/ 1041525 h 2535143"/>
                <a:gd name="connsiteX19" fmla="*/ 1 w 1810383"/>
                <a:gd name="connsiteY19" fmla="*/ 834244 h 2535143"/>
                <a:gd name="connsiteX20" fmla="*/ 1810383 w 1810383"/>
                <a:gd name="connsiteY20" fmla="*/ 382962 h 2535143"/>
                <a:gd name="connsiteX21" fmla="*/ 1810383 w 1810383"/>
                <a:gd name="connsiteY21" fmla="*/ 620695 h 2535143"/>
                <a:gd name="connsiteX22" fmla="*/ 1 w 1810383"/>
                <a:gd name="connsiteY22" fmla="*/ 707109 h 2535143"/>
                <a:gd name="connsiteX23" fmla="*/ 1 w 1810383"/>
                <a:gd name="connsiteY23" fmla="*/ 499828 h 2535143"/>
                <a:gd name="connsiteX24" fmla="*/ 1810383 w 1810383"/>
                <a:gd name="connsiteY24" fmla="*/ 0 h 2535143"/>
                <a:gd name="connsiteX25" fmla="*/ 1810383 w 1810383"/>
                <a:gd name="connsiteY25" fmla="*/ 237934 h 2535143"/>
                <a:gd name="connsiteX26" fmla="*/ 1 w 1810383"/>
                <a:gd name="connsiteY26" fmla="*/ 372693 h 2535143"/>
                <a:gd name="connsiteX27" fmla="*/ 1 w 1810383"/>
                <a:gd name="connsiteY27" fmla="*/ 165412 h 253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10383" h="2535143">
                  <a:moveTo>
                    <a:pt x="1" y="2171904"/>
                  </a:moveTo>
                  <a:lnTo>
                    <a:pt x="1810383" y="2297248"/>
                  </a:lnTo>
                  <a:lnTo>
                    <a:pt x="1810383" y="2535143"/>
                  </a:lnTo>
                  <a:lnTo>
                    <a:pt x="1" y="2379185"/>
                  </a:lnTo>
                  <a:close/>
                  <a:moveTo>
                    <a:pt x="1" y="1837489"/>
                  </a:moveTo>
                  <a:lnTo>
                    <a:pt x="1810383" y="1914489"/>
                  </a:lnTo>
                  <a:lnTo>
                    <a:pt x="1810383" y="2152182"/>
                  </a:lnTo>
                  <a:lnTo>
                    <a:pt x="1" y="2044770"/>
                  </a:lnTo>
                  <a:close/>
                  <a:moveTo>
                    <a:pt x="0" y="1503073"/>
                  </a:moveTo>
                  <a:lnTo>
                    <a:pt x="1810383" y="1536060"/>
                  </a:lnTo>
                  <a:lnTo>
                    <a:pt x="1810383" y="1769219"/>
                  </a:lnTo>
                  <a:lnTo>
                    <a:pt x="0" y="1710354"/>
                  </a:lnTo>
                  <a:close/>
                  <a:moveTo>
                    <a:pt x="1810383" y="1148886"/>
                  </a:moveTo>
                  <a:lnTo>
                    <a:pt x="1810383" y="1386257"/>
                  </a:lnTo>
                  <a:lnTo>
                    <a:pt x="1" y="1375939"/>
                  </a:lnTo>
                  <a:lnTo>
                    <a:pt x="1" y="1168658"/>
                  </a:lnTo>
                  <a:close/>
                  <a:moveTo>
                    <a:pt x="1810383" y="765925"/>
                  </a:moveTo>
                  <a:lnTo>
                    <a:pt x="1810383" y="1003456"/>
                  </a:lnTo>
                  <a:lnTo>
                    <a:pt x="1" y="1041525"/>
                  </a:lnTo>
                  <a:lnTo>
                    <a:pt x="1" y="834244"/>
                  </a:lnTo>
                  <a:close/>
                  <a:moveTo>
                    <a:pt x="1810383" y="382962"/>
                  </a:moveTo>
                  <a:lnTo>
                    <a:pt x="1810383" y="620695"/>
                  </a:lnTo>
                  <a:lnTo>
                    <a:pt x="1" y="707109"/>
                  </a:lnTo>
                  <a:lnTo>
                    <a:pt x="1" y="499828"/>
                  </a:lnTo>
                  <a:close/>
                  <a:moveTo>
                    <a:pt x="1810383" y="0"/>
                  </a:moveTo>
                  <a:lnTo>
                    <a:pt x="1810383" y="237934"/>
                  </a:lnTo>
                  <a:lnTo>
                    <a:pt x="1" y="372693"/>
                  </a:lnTo>
                  <a:lnTo>
                    <a:pt x="1" y="165412"/>
                  </a:lnTo>
                  <a:close/>
                </a:path>
              </a:pathLst>
            </a:custGeom>
            <a:pattFill prst="dkVert">
              <a:fgClr>
                <a:schemeClr val="accent2">
                  <a:lumMod val="75000"/>
                </a:schemeClr>
              </a:fgClr>
              <a:bgClr>
                <a:schemeClr val="accent2">
                  <a:lumMod val="60000"/>
                  <a:lumOff val="4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正方形/長方形 697">
              <a:extLst>
                <a:ext uri="{FF2B5EF4-FFF2-40B4-BE49-F238E27FC236}">
                  <a16:creationId xmlns:a16="http://schemas.microsoft.com/office/drawing/2014/main" id="{FBC10738-8013-44BF-86C6-713EA0D7645D}"/>
                </a:ext>
              </a:extLst>
            </p:cNvPr>
            <p:cNvSpPr/>
            <p:nvPr/>
          </p:nvSpPr>
          <p:spPr>
            <a:xfrm>
              <a:off x="1936981" y="3136959"/>
              <a:ext cx="1078351" cy="986587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正方形/長方形 698">
              <a:extLst>
                <a:ext uri="{FF2B5EF4-FFF2-40B4-BE49-F238E27FC236}">
                  <a16:creationId xmlns:a16="http://schemas.microsoft.com/office/drawing/2014/main" id="{BB11E77D-B597-40A5-A064-2FE7065D9402}"/>
                </a:ext>
              </a:extLst>
            </p:cNvPr>
            <p:cNvSpPr/>
            <p:nvPr/>
          </p:nvSpPr>
          <p:spPr>
            <a:xfrm>
              <a:off x="1936981" y="4179521"/>
              <a:ext cx="1078351" cy="222142"/>
            </a:xfrm>
            <a:prstGeom prst="rect">
              <a:avLst/>
            </a:prstGeom>
            <a:pattFill prst="dkVert">
              <a:fgClr>
                <a:schemeClr val="accent4">
                  <a:lumMod val="60000"/>
                  <a:lumOff val="40000"/>
                </a:schemeClr>
              </a:fgClr>
              <a:bgClr>
                <a:schemeClr val="accent2">
                  <a:lumMod val="60000"/>
                  <a:lumOff val="4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正方形/長方形 127">
              <a:extLst>
                <a:ext uri="{FF2B5EF4-FFF2-40B4-BE49-F238E27FC236}">
                  <a16:creationId xmlns:a16="http://schemas.microsoft.com/office/drawing/2014/main" id="{A3C9AD52-4384-46FB-B2EB-9341DC400B5C}"/>
                </a:ext>
              </a:extLst>
            </p:cNvPr>
            <p:cNvSpPr/>
            <p:nvPr/>
          </p:nvSpPr>
          <p:spPr>
            <a:xfrm>
              <a:off x="1007875" y="3154961"/>
              <a:ext cx="925709" cy="1179164"/>
            </a:xfrm>
            <a:custGeom>
              <a:avLst/>
              <a:gdLst>
                <a:gd name="connsiteX0" fmla="*/ 0 w 1817688"/>
                <a:gd name="connsiteY0" fmla="*/ 0 h 2091522"/>
                <a:gd name="connsiteX1" fmla="*/ 1817688 w 1817688"/>
                <a:gd name="connsiteY1" fmla="*/ 0 h 2091522"/>
                <a:gd name="connsiteX2" fmla="*/ 1817688 w 1817688"/>
                <a:gd name="connsiteY2" fmla="*/ 2091522 h 2091522"/>
                <a:gd name="connsiteX3" fmla="*/ 0 w 1817688"/>
                <a:gd name="connsiteY3" fmla="*/ 2091522 h 2091522"/>
                <a:gd name="connsiteX4" fmla="*/ 0 w 1817688"/>
                <a:gd name="connsiteY4" fmla="*/ 0 h 2091522"/>
                <a:gd name="connsiteX0" fmla="*/ 0 w 1817688"/>
                <a:gd name="connsiteY0" fmla="*/ 104775 h 2196297"/>
                <a:gd name="connsiteX1" fmla="*/ 1817688 w 1817688"/>
                <a:gd name="connsiteY1" fmla="*/ 0 h 2196297"/>
                <a:gd name="connsiteX2" fmla="*/ 1817688 w 1817688"/>
                <a:gd name="connsiteY2" fmla="*/ 2196297 h 2196297"/>
                <a:gd name="connsiteX3" fmla="*/ 0 w 1817688"/>
                <a:gd name="connsiteY3" fmla="*/ 2196297 h 2196297"/>
                <a:gd name="connsiteX4" fmla="*/ 0 w 1817688"/>
                <a:gd name="connsiteY4" fmla="*/ 104775 h 2196297"/>
                <a:gd name="connsiteX0" fmla="*/ 0 w 1817688"/>
                <a:gd name="connsiteY0" fmla="*/ 104775 h 2315360"/>
                <a:gd name="connsiteX1" fmla="*/ 1817688 w 1817688"/>
                <a:gd name="connsiteY1" fmla="*/ 0 h 2315360"/>
                <a:gd name="connsiteX2" fmla="*/ 1812926 w 1817688"/>
                <a:gd name="connsiteY2" fmla="*/ 2315360 h 2315360"/>
                <a:gd name="connsiteX3" fmla="*/ 0 w 1817688"/>
                <a:gd name="connsiteY3" fmla="*/ 2196297 h 2315360"/>
                <a:gd name="connsiteX4" fmla="*/ 0 w 1817688"/>
                <a:gd name="connsiteY4" fmla="*/ 104775 h 231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7688" h="2315360">
                  <a:moveTo>
                    <a:pt x="0" y="104775"/>
                  </a:moveTo>
                  <a:lnTo>
                    <a:pt x="1817688" y="0"/>
                  </a:lnTo>
                  <a:cubicBezTo>
                    <a:pt x="1816101" y="771787"/>
                    <a:pt x="1814513" y="1543573"/>
                    <a:pt x="1812926" y="2315360"/>
                  </a:cubicBezTo>
                  <a:lnTo>
                    <a:pt x="0" y="2196297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0070C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02AB4CF5-EAFD-42A4-8535-167D335F7BC7}"/>
                </a:ext>
              </a:extLst>
            </p:cNvPr>
            <p:cNvSpPr/>
            <p:nvPr/>
          </p:nvSpPr>
          <p:spPr>
            <a:xfrm>
              <a:off x="1007875" y="3108312"/>
              <a:ext cx="929105" cy="1291094"/>
            </a:xfrm>
            <a:custGeom>
              <a:avLst/>
              <a:gdLst>
                <a:gd name="connsiteX0" fmla="*/ 1 w 1810383"/>
                <a:gd name="connsiteY0" fmla="*/ 2171904 h 2535143"/>
                <a:gd name="connsiteX1" fmla="*/ 1810383 w 1810383"/>
                <a:gd name="connsiteY1" fmla="*/ 2297248 h 2535143"/>
                <a:gd name="connsiteX2" fmla="*/ 1810383 w 1810383"/>
                <a:gd name="connsiteY2" fmla="*/ 2535143 h 2535143"/>
                <a:gd name="connsiteX3" fmla="*/ 1 w 1810383"/>
                <a:gd name="connsiteY3" fmla="*/ 2379185 h 2535143"/>
                <a:gd name="connsiteX4" fmla="*/ 1 w 1810383"/>
                <a:gd name="connsiteY4" fmla="*/ 1837489 h 2535143"/>
                <a:gd name="connsiteX5" fmla="*/ 1810383 w 1810383"/>
                <a:gd name="connsiteY5" fmla="*/ 1914489 h 2535143"/>
                <a:gd name="connsiteX6" fmla="*/ 1810383 w 1810383"/>
                <a:gd name="connsiteY6" fmla="*/ 2152182 h 2535143"/>
                <a:gd name="connsiteX7" fmla="*/ 1 w 1810383"/>
                <a:gd name="connsiteY7" fmla="*/ 2044770 h 2535143"/>
                <a:gd name="connsiteX8" fmla="*/ 0 w 1810383"/>
                <a:gd name="connsiteY8" fmla="*/ 1503073 h 2535143"/>
                <a:gd name="connsiteX9" fmla="*/ 1810383 w 1810383"/>
                <a:gd name="connsiteY9" fmla="*/ 1536060 h 2535143"/>
                <a:gd name="connsiteX10" fmla="*/ 1810383 w 1810383"/>
                <a:gd name="connsiteY10" fmla="*/ 1769219 h 2535143"/>
                <a:gd name="connsiteX11" fmla="*/ 0 w 1810383"/>
                <a:gd name="connsiteY11" fmla="*/ 1710354 h 2535143"/>
                <a:gd name="connsiteX12" fmla="*/ 1810383 w 1810383"/>
                <a:gd name="connsiteY12" fmla="*/ 1148886 h 2535143"/>
                <a:gd name="connsiteX13" fmla="*/ 1810383 w 1810383"/>
                <a:gd name="connsiteY13" fmla="*/ 1386257 h 2535143"/>
                <a:gd name="connsiteX14" fmla="*/ 1 w 1810383"/>
                <a:gd name="connsiteY14" fmla="*/ 1375939 h 2535143"/>
                <a:gd name="connsiteX15" fmla="*/ 1 w 1810383"/>
                <a:gd name="connsiteY15" fmla="*/ 1168658 h 2535143"/>
                <a:gd name="connsiteX16" fmla="*/ 1810383 w 1810383"/>
                <a:gd name="connsiteY16" fmla="*/ 765925 h 2535143"/>
                <a:gd name="connsiteX17" fmla="*/ 1810383 w 1810383"/>
                <a:gd name="connsiteY17" fmla="*/ 1003456 h 2535143"/>
                <a:gd name="connsiteX18" fmla="*/ 1 w 1810383"/>
                <a:gd name="connsiteY18" fmla="*/ 1041525 h 2535143"/>
                <a:gd name="connsiteX19" fmla="*/ 1 w 1810383"/>
                <a:gd name="connsiteY19" fmla="*/ 834244 h 2535143"/>
                <a:gd name="connsiteX20" fmla="*/ 1810383 w 1810383"/>
                <a:gd name="connsiteY20" fmla="*/ 382962 h 2535143"/>
                <a:gd name="connsiteX21" fmla="*/ 1810383 w 1810383"/>
                <a:gd name="connsiteY21" fmla="*/ 620695 h 2535143"/>
                <a:gd name="connsiteX22" fmla="*/ 1 w 1810383"/>
                <a:gd name="connsiteY22" fmla="*/ 707109 h 2535143"/>
                <a:gd name="connsiteX23" fmla="*/ 1 w 1810383"/>
                <a:gd name="connsiteY23" fmla="*/ 499828 h 2535143"/>
                <a:gd name="connsiteX24" fmla="*/ 1810383 w 1810383"/>
                <a:gd name="connsiteY24" fmla="*/ 0 h 2535143"/>
                <a:gd name="connsiteX25" fmla="*/ 1810383 w 1810383"/>
                <a:gd name="connsiteY25" fmla="*/ 237934 h 2535143"/>
                <a:gd name="connsiteX26" fmla="*/ 1 w 1810383"/>
                <a:gd name="connsiteY26" fmla="*/ 372693 h 2535143"/>
                <a:gd name="connsiteX27" fmla="*/ 1 w 1810383"/>
                <a:gd name="connsiteY27" fmla="*/ 165412 h 253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10383" h="2535143">
                  <a:moveTo>
                    <a:pt x="1" y="2171904"/>
                  </a:moveTo>
                  <a:lnTo>
                    <a:pt x="1810383" y="2297248"/>
                  </a:lnTo>
                  <a:lnTo>
                    <a:pt x="1810383" y="2535143"/>
                  </a:lnTo>
                  <a:lnTo>
                    <a:pt x="1" y="2379185"/>
                  </a:lnTo>
                  <a:close/>
                  <a:moveTo>
                    <a:pt x="1" y="1837489"/>
                  </a:moveTo>
                  <a:lnTo>
                    <a:pt x="1810383" y="1914489"/>
                  </a:lnTo>
                  <a:lnTo>
                    <a:pt x="1810383" y="2152182"/>
                  </a:lnTo>
                  <a:lnTo>
                    <a:pt x="1" y="2044770"/>
                  </a:lnTo>
                  <a:close/>
                  <a:moveTo>
                    <a:pt x="0" y="1503073"/>
                  </a:moveTo>
                  <a:lnTo>
                    <a:pt x="1810383" y="1536060"/>
                  </a:lnTo>
                  <a:lnTo>
                    <a:pt x="1810383" y="1769219"/>
                  </a:lnTo>
                  <a:lnTo>
                    <a:pt x="0" y="1710354"/>
                  </a:lnTo>
                  <a:close/>
                  <a:moveTo>
                    <a:pt x="1810383" y="1148886"/>
                  </a:moveTo>
                  <a:lnTo>
                    <a:pt x="1810383" y="1386257"/>
                  </a:lnTo>
                  <a:lnTo>
                    <a:pt x="1" y="1375939"/>
                  </a:lnTo>
                  <a:lnTo>
                    <a:pt x="1" y="1168658"/>
                  </a:lnTo>
                  <a:close/>
                  <a:moveTo>
                    <a:pt x="1810383" y="765925"/>
                  </a:moveTo>
                  <a:lnTo>
                    <a:pt x="1810383" y="1003456"/>
                  </a:lnTo>
                  <a:lnTo>
                    <a:pt x="1" y="1041525"/>
                  </a:lnTo>
                  <a:lnTo>
                    <a:pt x="1" y="834244"/>
                  </a:lnTo>
                  <a:close/>
                  <a:moveTo>
                    <a:pt x="1810383" y="382962"/>
                  </a:moveTo>
                  <a:lnTo>
                    <a:pt x="1810383" y="620695"/>
                  </a:lnTo>
                  <a:lnTo>
                    <a:pt x="1" y="707109"/>
                  </a:lnTo>
                  <a:lnTo>
                    <a:pt x="1" y="499828"/>
                  </a:lnTo>
                  <a:close/>
                  <a:moveTo>
                    <a:pt x="1810383" y="0"/>
                  </a:moveTo>
                  <a:lnTo>
                    <a:pt x="1810383" y="237934"/>
                  </a:lnTo>
                  <a:lnTo>
                    <a:pt x="1" y="372693"/>
                  </a:lnTo>
                  <a:lnTo>
                    <a:pt x="1" y="165412"/>
                  </a:lnTo>
                  <a:close/>
                </a:path>
              </a:pathLst>
            </a:custGeom>
            <a:pattFill prst="dkVert">
              <a:fgClr>
                <a:schemeClr val="accent2">
                  <a:lumMod val="75000"/>
                </a:schemeClr>
              </a:fgClr>
              <a:bgClr>
                <a:schemeClr val="accent2">
                  <a:lumMod val="60000"/>
                  <a:lumOff val="40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DD246756-0D8A-4FAA-B1B0-943965DD8A57}"/>
                </a:ext>
              </a:extLst>
            </p:cNvPr>
            <p:cNvGrpSpPr/>
            <p:nvPr/>
          </p:nvGrpSpPr>
          <p:grpSpPr>
            <a:xfrm>
              <a:off x="2051957" y="4246112"/>
              <a:ext cx="848406" cy="164052"/>
              <a:chOff x="2240537" y="4207352"/>
              <a:chExt cx="471240" cy="199773"/>
            </a:xfrm>
          </p:grpSpPr>
          <p:sp>
            <p:nvSpPr>
              <p:cNvPr id="704" name="正方形/長方形 703">
                <a:extLst>
                  <a:ext uri="{FF2B5EF4-FFF2-40B4-BE49-F238E27FC236}">
                    <a16:creationId xmlns:a16="http://schemas.microsoft.com/office/drawing/2014/main" id="{0D9000A2-573F-4523-8F97-BDF2C28BA576}"/>
                  </a:ext>
                </a:extLst>
              </p:cNvPr>
              <p:cNvSpPr/>
              <p:nvPr/>
            </p:nvSpPr>
            <p:spPr>
              <a:xfrm>
                <a:off x="2258104" y="4235871"/>
                <a:ext cx="436107" cy="163604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正方形/長方形 704">
                <a:extLst>
                  <a:ext uri="{FF2B5EF4-FFF2-40B4-BE49-F238E27FC236}">
                    <a16:creationId xmlns:a16="http://schemas.microsoft.com/office/drawing/2014/main" id="{2A6BF711-C8F3-4F00-90E2-07166E654702}"/>
                  </a:ext>
                </a:extLst>
              </p:cNvPr>
              <p:cNvSpPr/>
              <p:nvPr/>
            </p:nvSpPr>
            <p:spPr>
              <a:xfrm>
                <a:off x="2314194" y="4236284"/>
                <a:ext cx="25395" cy="17084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正方形/長方形 705">
                <a:extLst>
                  <a:ext uri="{FF2B5EF4-FFF2-40B4-BE49-F238E27FC236}">
                    <a16:creationId xmlns:a16="http://schemas.microsoft.com/office/drawing/2014/main" id="{1561BE5F-CE01-4CC1-A9BC-33CE4754F544}"/>
                  </a:ext>
                </a:extLst>
              </p:cNvPr>
              <p:cNvSpPr/>
              <p:nvPr/>
            </p:nvSpPr>
            <p:spPr>
              <a:xfrm>
                <a:off x="2617102" y="4236284"/>
                <a:ext cx="25395" cy="17084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正方形/長方形 706">
                <a:extLst>
                  <a:ext uri="{FF2B5EF4-FFF2-40B4-BE49-F238E27FC236}">
                    <a16:creationId xmlns:a16="http://schemas.microsoft.com/office/drawing/2014/main" id="{630D21B2-EE94-4B54-B85D-5F9365BDD0BC}"/>
                  </a:ext>
                </a:extLst>
              </p:cNvPr>
              <p:cNvSpPr/>
              <p:nvPr/>
            </p:nvSpPr>
            <p:spPr>
              <a:xfrm flipV="1">
                <a:off x="2240537" y="4207352"/>
                <a:ext cx="471240" cy="497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3" name="フリーフォーム: 図形 702">
              <a:extLst>
                <a:ext uri="{FF2B5EF4-FFF2-40B4-BE49-F238E27FC236}">
                  <a16:creationId xmlns:a16="http://schemas.microsoft.com/office/drawing/2014/main" id="{196B02E5-341F-42CA-8050-0EF2ED6598CB}"/>
                </a:ext>
              </a:extLst>
            </p:cNvPr>
            <p:cNvSpPr/>
            <p:nvPr/>
          </p:nvSpPr>
          <p:spPr>
            <a:xfrm>
              <a:off x="1936981" y="3104620"/>
              <a:ext cx="1078351" cy="1099909"/>
            </a:xfrm>
            <a:custGeom>
              <a:avLst/>
              <a:gdLst>
                <a:gd name="connsiteX0" fmla="*/ 0 w 1078351"/>
                <a:gd name="connsiteY0" fmla="*/ 977210 h 1099909"/>
                <a:gd name="connsiteX1" fmla="*/ 1078351 w 1078351"/>
                <a:gd name="connsiteY1" fmla="*/ 977210 h 1099909"/>
                <a:gd name="connsiteX2" fmla="*/ 1078351 w 1078351"/>
                <a:gd name="connsiteY2" fmla="*/ 1099909 h 1099909"/>
                <a:gd name="connsiteX3" fmla="*/ 0 w 1078351"/>
                <a:gd name="connsiteY3" fmla="*/ 1099909 h 1099909"/>
                <a:gd name="connsiteX4" fmla="*/ 0 w 1078351"/>
                <a:gd name="connsiteY4" fmla="*/ 785601 h 1099909"/>
                <a:gd name="connsiteX5" fmla="*/ 1078351 w 1078351"/>
                <a:gd name="connsiteY5" fmla="*/ 785601 h 1099909"/>
                <a:gd name="connsiteX6" fmla="*/ 1078351 w 1078351"/>
                <a:gd name="connsiteY6" fmla="*/ 908300 h 1099909"/>
                <a:gd name="connsiteX7" fmla="*/ 0 w 1078351"/>
                <a:gd name="connsiteY7" fmla="*/ 908300 h 1099909"/>
                <a:gd name="connsiteX8" fmla="*/ 0 w 1078351"/>
                <a:gd name="connsiteY8" fmla="*/ 588331 h 1099909"/>
                <a:gd name="connsiteX9" fmla="*/ 1078351 w 1078351"/>
                <a:gd name="connsiteY9" fmla="*/ 588331 h 1099909"/>
                <a:gd name="connsiteX10" fmla="*/ 1078351 w 1078351"/>
                <a:gd name="connsiteY10" fmla="*/ 711030 h 1099909"/>
                <a:gd name="connsiteX11" fmla="*/ 0 w 1078351"/>
                <a:gd name="connsiteY11" fmla="*/ 711030 h 1099909"/>
                <a:gd name="connsiteX12" fmla="*/ 0 w 1078351"/>
                <a:gd name="connsiteY12" fmla="*/ 394296 h 1099909"/>
                <a:gd name="connsiteX13" fmla="*/ 1078351 w 1078351"/>
                <a:gd name="connsiteY13" fmla="*/ 394296 h 1099909"/>
                <a:gd name="connsiteX14" fmla="*/ 1078351 w 1078351"/>
                <a:gd name="connsiteY14" fmla="*/ 516995 h 1099909"/>
                <a:gd name="connsiteX15" fmla="*/ 0 w 1078351"/>
                <a:gd name="connsiteY15" fmla="*/ 516995 h 1099909"/>
                <a:gd name="connsiteX16" fmla="*/ 0 w 1078351"/>
                <a:gd name="connsiteY16" fmla="*/ 197027 h 1099909"/>
                <a:gd name="connsiteX17" fmla="*/ 1078351 w 1078351"/>
                <a:gd name="connsiteY17" fmla="*/ 197027 h 1099909"/>
                <a:gd name="connsiteX18" fmla="*/ 1078351 w 1078351"/>
                <a:gd name="connsiteY18" fmla="*/ 319726 h 1099909"/>
                <a:gd name="connsiteX19" fmla="*/ 0 w 1078351"/>
                <a:gd name="connsiteY19" fmla="*/ 319726 h 1099909"/>
                <a:gd name="connsiteX20" fmla="*/ 0 w 1078351"/>
                <a:gd name="connsiteY20" fmla="*/ 0 h 1099909"/>
                <a:gd name="connsiteX21" fmla="*/ 1078351 w 1078351"/>
                <a:gd name="connsiteY21" fmla="*/ 0 h 1099909"/>
                <a:gd name="connsiteX22" fmla="*/ 1078351 w 1078351"/>
                <a:gd name="connsiteY22" fmla="*/ 122699 h 1099909"/>
                <a:gd name="connsiteX23" fmla="*/ 0 w 1078351"/>
                <a:gd name="connsiteY23" fmla="*/ 122699 h 1099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78351" h="1099909">
                  <a:moveTo>
                    <a:pt x="0" y="977210"/>
                  </a:moveTo>
                  <a:lnTo>
                    <a:pt x="1078351" y="977210"/>
                  </a:lnTo>
                  <a:lnTo>
                    <a:pt x="1078351" y="1099909"/>
                  </a:lnTo>
                  <a:lnTo>
                    <a:pt x="0" y="1099909"/>
                  </a:lnTo>
                  <a:close/>
                  <a:moveTo>
                    <a:pt x="0" y="785601"/>
                  </a:moveTo>
                  <a:lnTo>
                    <a:pt x="1078351" y="785601"/>
                  </a:lnTo>
                  <a:lnTo>
                    <a:pt x="1078351" y="908300"/>
                  </a:lnTo>
                  <a:lnTo>
                    <a:pt x="0" y="908300"/>
                  </a:lnTo>
                  <a:close/>
                  <a:moveTo>
                    <a:pt x="0" y="588331"/>
                  </a:moveTo>
                  <a:lnTo>
                    <a:pt x="1078351" y="588331"/>
                  </a:lnTo>
                  <a:lnTo>
                    <a:pt x="1078351" y="711030"/>
                  </a:lnTo>
                  <a:lnTo>
                    <a:pt x="0" y="711030"/>
                  </a:lnTo>
                  <a:close/>
                  <a:moveTo>
                    <a:pt x="0" y="394296"/>
                  </a:moveTo>
                  <a:lnTo>
                    <a:pt x="1078351" y="394296"/>
                  </a:lnTo>
                  <a:lnTo>
                    <a:pt x="1078351" y="516995"/>
                  </a:lnTo>
                  <a:lnTo>
                    <a:pt x="0" y="516995"/>
                  </a:lnTo>
                  <a:close/>
                  <a:moveTo>
                    <a:pt x="0" y="197027"/>
                  </a:moveTo>
                  <a:lnTo>
                    <a:pt x="1078351" y="197027"/>
                  </a:lnTo>
                  <a:lnTo>
                    <a:pt x="1078351" y="319726"/>
                  </a:lnTo>
                  <a:lnTo>
                    <a:pt x="0" y="319726"/>
                  </a:lnTo>
                  <a:close/>
                  <a:moveTo>
                    <a:pt x="0" y="0"/>
                  </a:moveTo>
                  <a:lnTo>
                    <a:pt x="1078351" y="0"/>
                  </a:lnTo>
                  <a:lnTo>
                    <a:pt x="1078351" y="122699"/>
                  </a:lnTo>
                  <a:lnTo>
                    <a:pt x="0" y="122699"/>
                  </a:lnTo>
                  <a:close/>
                </a:path>
              </a:pathLst>
            </a:custGeom>
            <a:pattFill prst="dkVert">
              <a:fgClr>
                <a:schemeClr val="accent2">
                  <a:lumMod val="60000"/>
                  <a:lumOff val="40000"/>
                </a:schemeClr>
              </a:fgClr>
              <a:bgClr>
                <a:schemeClr val="accent2">
                  <a:lumMod val="75000"/>
                </a:schemeClr>
              </a:bgClr>
            </a:patt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71675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94E6DDD5-539A-4140-A0FB-DE405E71CA45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マンションのイラスト</a:t>
            </a:r>
          </a:p>
        </p:txBody>
      </p:sp>
      <p:grpSp>
        <p:nvGrpSpPr>
          <p:cNvPr id="396" name="グループ化 395">
            <a:extLst>
              <a:ext uri="{FF2B5EF4-FFF2-40B4-BE49-F238E27FC236}">
                <a16:creationId xmlns:a16="http://schemas.microsoft.com/office/drawing/2014/main" id="{2E712904-2B3F-4F6B-BDCC-5D2F08EAF62C}"/>
              </a:ext>
            </a:extLst>
          </p:cNvPr>
          <p:cNvGrpSpPr/>
          <p:nvPr/>
        </p:nvGrpSpPr>
        <p:grpSpPr>
          <a:xfrm>
            <a:off x="741873" y="4578976"/>
            <a:ext cx="2557958" cy="1104528"/>
            <a:chOff x="5250179" y="506050"/>
            <a:chExt cx="4020340" cy="1735987"/>
          </a:xfrm>
        </p:grpSpPr>
        <p:sp>
          <p:nvSpPr>
            <p:cNvPr id="397" name="二等辺三角形 396">
              <a:extLst>
                <a:ext uri="{FF2B5EF4-FFF2-40B4-BE49-F238E27FC236}">
                  <a16:creationId xmlns:a16="http://schemas.microsoft.com/office/drawing/2014/main" id="{D659C081-8449-45CD-B1B7-CA8654E4B659}"/>
                </a:ext>
              </a:extLst>
            </p:cNvPr>
            <p:cNvSpPr/>
            <p:nvPr/>
          </p:nvSpPr>
          <p:spPr>
            <a:xfrm>
              <a:off x="5457244" y="810850"/>
              <a:ext cx="45719" cy="46765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8" name="二等辺三角形 397">
              <a:extLst>
                <a:ext uri="{FF2B5EF4-FFF2-40B4-BE49-F238E27FC236}">
                  <a16:creationId xmlns:a16="http://schemas.microsoft.com/office/drawing/2014/main" id="{6896989D-B96F-4C57-AC16-88946F9011C0}"/>
                </a:ext>
              </a:extLst>
            </p:cNvPr>
            <p:cNvSpPr/>
            <p:nvPr/>
          </p:nvSpPr>
          <p:spPr>
            <a:xfrm>
              <a:off x="9032294" y="791800"/>
              <a:ext cx="45719" cy="46765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9" name="二等辺三角形 398">
              <a:extLst>
                <a:ext uri="{FF2B5EF4-FFF2-40B4-BE49-F238E27FC236}">
                  <a16:creationId xmlns:a16="http://schemas.microsoft.com/office/drawing/2014/main" id="{314B3842-2388-4946-9AEC-E5E55177F04E}"/>
                </a:ext>
              </a:extLst>
            </p:cNvPr>
            <p:cNvSpPr/>
            <p:nvPr/>
          </p:nvSpPr>
          <p:spPr>
            <a:xfrm>
              <a:off x="7508294" y="506050"/>
              <a:ext cx="45719" cy="46765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0" name="正方形/長方形 399">
              <a:extLst>
                <a:ext uri="{FF2B5EF4-FFF2-40B4-BE49-F238E27FC236}">
                  <a16:creationId xmlns:a16="http://schemas.microsoft.com/office/drawing/2014/main" id="{C54B08BD-97B8-43FE-A3AF-4DBA37027770}"/>
                </a:ext>
              </a:extLst>
            </p:cNvPr>
            <p:cNvSpPr/>
            <p:nvPr/>
          </p:nvSpPr>
          <p:spPr>
            <a:xfrm>
              <a:off x="8865021" y="901979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1" name="正方形/長方形 400">
              <a:extLst>
                <a:ext uri="{FF2B5EF4-FFF2-40B4-BE49-F238E27FC236}">
                  <a16:creationId xmlns:a16="http://schemas.microsoft.com/office/drawing/2014/main" id="{C0A548CE-CF70-4737-9468-F71E18269A22}"/>
                </a:ext>
              </a:extLst>
            </p:cNvPr>
            <p:cNvSpPr/>
            <p:nvPr/>
          </p:nvSpPr>
          <p:spPr>
            <a:xfrm>
              <a:off x="8929315" y="901979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2" name="正方形/長方形 401">
              <a:extLst>
                <a:ext uri="{FF2B5EF4-FFF2-40B4-BE49-F238E27FC236}">
                  <a16:creationId xmlns:a16="http://schemas.microsoft.com/office/drawing/2014/main" id="{13D7B8FC-81B2-4C72-ABF5-6392BE887E16}"/>
                </a:ext>
              </a:extLst>
            </p:cNvPr>
            <p:cNvSpPr/>
            <p:nvPr/>
          </p:nvSpPr>
          <p:spPr>
            <a:xfrm>
              <a:off x="8562603" y="901979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3" name="正方形/長方形 402">
              <a:extLst>
                <a:ext uri="{FF2B5EF4-FFF2-40B4-BE49-F238E27FC236}">
                  <a16:creationId xmlns:a16="http://schemas.microsoft.com/office/drawing/2014/main" id="{ECB591F1-D69D-41E3-B7AE-EA64EF9B86E5}"/>
                </a:ext>
              </a:extLst>
            </p:cNvPr>
            <p:cNvSpPr/>
            <p:nvPr/>
          </p:nvSpPr>
          <p:spPr>
            <a:xfrm>
              <a:off x="8626897" y="901979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4" name="楕円 403">
              <a:extLst>
                <a:ext uri="{FF2B5EF4-FFF2-40B4-BE49-F238E27FC236}">
                  <a16:creationId xmlns:a16="http://schemas.microsoft.com/office/drawing/2014/main" id="{F6C0837F-CEE9-497A-97AE-E78DE8F2C951}"/>
                </a:ext>
              </a:extLst>
            </p:cNvPr>
            <p:cNvSpPr/>
            <p:nvPr/>
          </p:nvSpPr>
          <p:spPr>
            <a:xfrm>
              <a:off x="6619119" y="715646"/>
              <a:ext cx="200250" cy="2002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5" name="楕円 404">
              <a:extLst>
                <a:ext uri="{FF2B5EF4-FFF2-40B4-BE49-F238E27FC236}">
                  <a16:creationId xmlns:a16="http://schemas.microsoft.com/office/drawing/2014/main" id="{DA104491-BB1F-4381-820C-F1DDE78C16FF}"/>
                </a:ext>
              </a:extLst>
            </p:cNvPr>
            <p:cNvSpPr/>
            <p:nvPr/>
          </p:nvSpPr>
          <p:spPr>
            <a:xfrm>
              <a:off x="6363417" y="726346"/>
              <a:ext cx="200250" cy="2002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B7068FD9-ECAB-426C-8820-07CF409F3D15}"/>
                </a:ext>
              </a:extLst>
            </p:cNvPr>
            <p:cNvGrpSpPr/>
            <p:nvPr/>
          </p:nvGrpSpPr>
          <p:grpSpPr>
            <a:xfrm>
              <a:off x="6361338" y="816900"/>
              <a:ext cx="455700" cy="145873"/>
              <a:chOff x="6395192" y="816900"/>
              <a:chExt cx="736922" cy="145873"/>
            </a:xfrm>
          </p:grpSpPr>
          <p:sp>
            <p:nvSpPr>
              <p:cNvPr id="472" name="正方形/長方形 471">
                <a:extLst>
                  <a:ext uri="{FF2B5EF4-FFF2-40B4-BE49-F238E27FC236}">
                    <a16:creationId xmlns:a16="http://schemas.microsoft.com/office/drawing/2014/main" id="{D9D10BEF-7EE7-4813-86E7-2AD8C4FCBDE9}"/>
                  </a:ext>
                </a:extLst>
              </p:cNvPr>
              <p:cNvSpPr/>
              <p:nvPr/>
            </p:nvSpPr>
            <p:spPr>
              <a:xfrm>
                <a:off x="7086395" y="816900"/>
                <a:ext cx="45719" cy="12682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正方形/長方形 472">
                <a:extLst>
                  <a:ext uri="{FF2B5EF4-FFF2-40B4-BE49-F238E27FC236}">
                    <a16:creationId xmlns:a16="http://schemas.microsoft.com/office/drawing/2014/main" id="{DA880508-0A74-4757-BEBA-84A7F4625991}"/>
                  </a:ext>
                </a:extLst>
              </p:cNvPr>
              <p:cNvSpPr/>
              <p:nvPr/>
            </p:nvSpPr>
            <p:spPr>
              <a:xfrm>
                <a:off x="6677582" y="816900"/>
                <a:ext cx="45719" cy="12682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正方形/長方形 473">
                <a:extLst>
                  <a:ext uri="{FF2B5EF4-FFF2-40B4-BE49-F238E27FC236}">
                    <a16:creationId xmlns:a16="http://schemas.microsoft.com/office/drawing/2014/main" id="{64257372-64CB-486F-9352-52AAB279C96A}"/>
                  </a:ext>
                </a:extLst>
              </p:cNvPr>
              <p:cNvSpPr/>
              <p:nvPr/>
            </p:nvSpPr>
            <p:spPr>
              <a:xfrm>
                <a:off x="6819409" y="816900"/>
                <a:ext cx="45719" cy="12682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正方形/長方形 474">
                <a:extLst>
                  <a:ext uri="{FF2B5EF4-FFF2-40B4-BE49-F238E27FC236}">
                    <a16:creationId xmlns:a16="http://schemas.microsoft.com/office/drawing/2014/main" id="{CD5C1B68-FCD9-4CEA-90FE-9A915F12846A}"/>
                  </a:ext>
                </a:extLst>
              </p:cNvPr>
              <p:cNvSpPr/>
              <p:nvPr/>
            </p:nvSpPr>
            <p:spPr>
              <a:xfrm>
                <a:off x="6395192" y="835950"/>
                <a:ext cx="45719" cy="12682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7" name="正方形/長方形 406">
              <a:extLst>
                <a:ext uri="{FF2B5EF4-FFF2-40B4-BE49-F238E27FC236}">
                  <a16:creationId xmlns:a16="http://schemas.microsoft.com/office/drawing/2014/main" id="{F3C65E39-6BC8-4773-845F-02964F1FC3FD}"/>
                </a:ext>
              </a:extLst>
            </p:cNvPr>
            <p:cNvSpPr/>
            <p:nvPr/>
          </p:nvSpPr>
          <p:spPr>
            <a:xfrm>
              <a:off x="5355223" y="909557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8" name="正方形/長方形 407">
              <a:extLst>
                <a:ext uri="{FF2B5EF4-FFF2-40B4-BE49-F238E27FC236}">
                  <a16:creationId xmlns:a16="http://schemas.microsoft.com/office/drawing/2014/main" id="{26D2E12C-54A6-49D6-8AAB-783FE1099900}"/>
                </a:ext>
              </a:extLst>
            </p:cNvPr>
            <p:cNvSpPr/>
            <p:nvPr/>
          </p:nvSpPr>
          <p:spPr>
            <a:xfrm>
              <a:off x="6927834" y="686937"/>
              <a:ext cx="662676" cy="15761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正方形/長方形 408">
              <a:extLst>
                <a:ext uri="{FF2B5EF4-FFF2-40B4-BE49-F238E27FC236}">
                  <a16:creationId xmlns:a16="http://schemas.microsoft.com/office/drawing/2014/main" id="{0B124DE3-D7A1-43B7-8125-EA9C26F135D4}"/>
                </a:ext>
              </a:extLst>
            </p:cNvPr>
            <p:cNvSpPr/>
            <p:nvPr/>
          </p:nvSpPr>
          <p:spPr>
            <a:xfrm>
              <a:off x="6869769" y="770979"/>
              <a:ext cx="778806" cy="225156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1AE77722-DC24-4A77-AA78-9AC8B74FED89}"/>
                </a:ext>
              </a:extLst>
            </p:cNvPr>
            <p:cNvSpPr/>
            <p:nvPr/>
          </p:nvSpPr>
          <p:spPr>
            <a:xfrm>
              <a:off x="5250179" y="901979"/>
              <a:ext cx="4006052" cy="193497"/>
            </a:xfrm>
            <a:custGeom>
              <a:avLst/>
              <a:gdLst>
                <a:gd name="connsiteX0" fmla="*/ 1469816 w 4006052"/>
                <a:gd name="connsiteY0" fmla="*/ 0 h 193497"/>
                <a:gd name="connsiteX1" fmla="*/ 2548167 w 4006052"/>
                <a:gd name="connsiteY1" fmla="*/ 0 h 193497"/>
                <a:gd name="connsiteX2" fmla="*/ 2548167 w 4006052"/>
                <a:gd name="connsiteY2" fmla="*/ 4342 h 193497"/>
                <a:gd name="connsiteX3" fmla="*/ 3470094 w 4006052"/>
                <a:gd name="connsiteY3" fmla="*/ 87932 h 193497"/>
                <a:gd name="connsiteX4" fmla="*/ 4006052 w 4006052"/>
                <a:gd name="connsiteY4" fmla="*/ 87932 h 193497"/>
                <a:gd name="connsiteX5" fmla="*/ 4006052 w 4006052"/>
                <a:gd name="connsiteY5" fmla="*/ 193496 h 193497"/>
                <a:gd name="connsiteX6" fmla="*/ 3470102 w 4006052"/>
                <a:gd name="connsiteY6" fmla="*/ 193496 h 193497"/>
                <a:gd name="connsiteX7" fmla="*/ 3470102 w 4006052"/>
                <a:gd name="connsiteY7" fmla="*/ 193497 h 193497"/>
                <a:gd name="connsiteX8" fmla="*/ 3470092 w 4006052"/>
                <a:gd name="connsiteY8" fmla="*/ 193496 h 193497"/>
                <a:gd name="connsiteX9" fmla="*/ 3465341 w 4006052"/>
                <a:gd name="connsiteY9" fmla="*/ 193496 h 193497"/>
                <a:gd name="connsiteX10" fmla="*/ 3465341 w 4006052"/>
                <a:gd name="connsiteY10" fmla="*/ 193145 h 193497"/>
                <a:gd name="connsiteX11" fmla="*/ 2540997 w 4006052"/>
                <a:gd name="connsiteY11" fmla="*/ 124867 h 193497"/>
                <a:gd name="connsiteX12" fmla="*/ 2540997 w 4006052"/>
                <a:gd name="connsiteY12" fmla="*/ 122699 h 193497"/>
                <a:gd name="connsiteX13" fmla="*/ 1469816 w 4006052"/>
                <a:gd name="connsiteY13" fmla="*/ 122699 h 193497"/>
                <a:gd name="connsiteX14" fmla="*/ 1469816 w 4006052"/>
                <a:gd name="connsiteY14" fmla="*/ 124867 h 193497"/>
                <a:gd name="connsiteX15" fmla="*/ 540710 w 4006052"/>
                <a:gd name="connsiteY15" fmla="*/ 193497 h 193497"/>
                <a:gd name="connsiteX16" fmla="*/ 540710 w 4006052"/>
                <a:gd name="connsiteY16" fmla="*/ 193496 h 193497"/>
                <a:gd name="connsiteX17" fmla="*/ 0 w 4006052"/>
                <a:gd name="connsiteY17" fmla="*/ 193496 h 193497"/>
                <a:gd name="connsiteX18" fmla="*/ 0 w 4006052"/>
                <a:gd name="connsiteY18" fmla="*/ 87932 h 193497"/>
                <a:gd name="connsiteX19" fmla="*/ 540711 w 4006052"/>
                <a:gd name="connsiteY19" fmla="*/ 87932 h 193497"/>
                <a:gd name="connsiteX20" fmla="*/ 540711 w 4006052"/>
                <a:gd name="connsiteY20" fmla="*/ 87933 h 193497"/>
                <a:gd name="connsiteX21" fmla="*/ 1469816 w 4006052"/>
                <a:gd name="connsiteY21" fmla="*/ 3692 h 19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06052" h="193497">
                  <a:moveTo>
                    <a:pt x="1469816" y="0"/>
                  </a:moveTo>
                  <a:lnTo>
                    <a:pt x="2548167" y="0"/>
                  </a:lnTo>
                  <a:lnTo>
                    <a:pt x="2548167" y="4342"/>
                  </a:lnTo>
                  <a:lnTo>
                    <a:pt x="3470094" y="87932"/>
                  </a:lnTo>
                  <a:lnTo>
                    <a:pt x="4006052" y="87932"/>
                  </a:lnTo>
                  <a:lnTo>
                    <a:pt x="4006052" y="193496"/>
                  </a:lnTo>
                  <a:lnTo>
                    <a:pt x="3470102" y="193496"/>
                  </a:lnTo>
                  <a:lnTo>
                    <a:pt x="3470102" y="193497"/>
                  </a:lnTo>
                  <a:lnTo>
                    <a:pt x="3470092" y="193496"/>
                  </a:lnTo>
                  <a:lnTo>
                    <a:pt x="3465341" y="193496"/>
                  </a:lnTo>
                  <a:lnTo>
                    <a:pt x="3465341" y="193145"/>
                  </a:lnTo>
                  <a:lnTo>
                    <a:pt x="2540997" y="124867"/>
                  </a:lnTo>
                  <a:lnTo>
                    <a:pt x="2540997" y="122699"/>
                  </a:lnTo>
                  <a:lnTo>
                    <a:pt x="1469816" y="122699"/>
                  </a:lnTo>
                  <a:lnTo>
                    <a:pt x="1469816" y="124867"/>
                  </a:lnTo>
                  <a:lnTo>
                    <a:pt x="540710" y="193497"/>
                  </a:lnTo>
                  <a:lnTo>
                    <a:pt x="540710" y="193496"/>
                  </a:lnTo>
                  <a:lnTo>
                    <a:pt x="0" y="193496"/>
                  </a:lnTo>
                  <a:lnTo>
                    <a:pt x="0" y="87932"/>
                  </a:lnTo>
                  <a:lnTo>
                    <a:pt x="540711" y="87932"/>
                  </a:lnTo>
                  <a:lnTo>
                    <a:pt x="540711" y="87933"/>
                  </a:lnTo>
                  <a:lnTo>
                    <a:pt x="1469816" y="3692"/>
                  </a:lnTo>
                  <a:close/>
                </a:path>
              </a:pathLst>
            </a:custGeom>
            <a:pattFill prst="dkVert">
              <a:fgClr>
                <a:schemeClr val="accent6">
                  <a:lumMod val="50000"/>
                </a:schemeClr>
              </a:fgClr>
              <a:bgClr>
                <a:srgbClr val="00B05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20422E1E-1AF3-4A5A-85B5-B341ECDBB9ED}"/>
                </a:ext>
              </a:extLst>
            </p:cNvPr>
            <p:cNvGrpSpPr/>
            <p:nvPr/>
          </p:nvGrpSpPr>
          <p:grpSpPr>
            <a:xfrm>
              <a:off x="5250180" y="926596"/>
              <a:ext cx="4020339" cy="1315441"/>
              <a:chOff x="792480" y="1509291"/>
              <a:chExt cx="7894183" cy="2582950"/>
            </a:xfrm>
          </p:grpSpPr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D933CC2C-1EB6-4A40-9F98-2F83C6C41661}"/>
                  </a:ext>
                </a:extLst>
              </p:cNvPr>
              <p:cNvGrpSpPr/>
              <p:nvPr/>
            </p:nvGrpSpPr>
            <p:grpSpPr>
              <a:xfrm flipH="1">
                <a:off x="5799637" y="1516540"/>
                <a:ext cx="2887026" cy="2560543"/>
                <a:chOff x="792480" y="1516540"/>
                <a:chExt cx="2887026" cy="2560543"/>
              </a:xfrm>
            </p:grpSpPr>
            <p:sp>
              <p:nvSpPr>
                <p:cNvPr id="455" name="正方形/長方形 127">
                  <a:extLst>
                    <a:ext uri="{FF2B5EF4-FFF2-40B4-BE49-F238E27FC236}">
                      <a16:creationId xmlns:a16="http://schemas.microsoft.com/office/drawing/2014/main" id="{6969ACB2-A100-405A-8580-95157B78E9A2}"/>
                    </a:ext>
                  </a:extLst>
                </p:cNvPr>
                <p:cNvSpPr/>
                <p:nvPr/>
              </p:nvSpPr>
              <p:spPr>
                <a:xfrm>
                  <a:off x="1854198" y="1633539"/>
                  <a:ext cx="1817688" cy="2315360"/>
                </a:xfrm>
                <a:custGeom>
                  <a:avLst/>
                  <a:gdLst>
                    <a:gd name="connsiteX0" fmla="*/ 0 w 1817688"/>
                    <a:gd name="connsiteY0" fmla="*/ 0 h 2091522"/>
                    <a:gd name="connsiteX1" fmla="*/ 1817688 w 1817688"/>
                    <a:gd name="connsiteY1" fmla="*/ 0 h 2091522"/>
                    <a:gd name="connsiteX2" fmla="*/ 1817688 w 1817688"/>
                    <a:gd name="connsiteY2" fmla="*/ 2091522 h 2091522"/>
                    <a:gd name="connsiteX3" fmla="*/ 0 w 1817688"/>
                    <a:gd name="connsiteY3" fmla="*/ 2091522 h 2091522"/>
                    <a:gd name="connsiteX4" fmla="*/ 0 w 1817688"/>
                    <a:gd name="connsiteY4" fmla="*/ 0 h 2091522"/>
                    <a:gd name="connsiteX0" fmla="*/ 0 w 1817688"/>
                    <a:gd name="connsiteY0" fmla="*/ 104775 h 2196297"/>
                    <a:gd name="connsiteX1" fmla="*/ 1817688 w 1817688"/>
                    <a:gd name="connsiteY1" fmla="*/ 0 h 2196297"/>
                    <a:gd name="connsiteX2" fmla="*/ 1817688 w 1817688"/>
                    <a:gd name="connsiteY2" fmla="*/ 2196297 h 2196297"/>
                    <a:gd name="connsiteX3" fmla="*/ 0 w 1817688"/>
                    <a:gd name="connsiteY3" fmla="*/ 2196297 h 2196297"/>
                    <a:gd name="connsiteX4" fmla="*/ 0 w 1817688"/>
                    <a:gd name="connsiteY4" fmla="*/ 104775 h 2196297"/>
                    <a:gd name="connsiteX0" fmla="*/ 0 w 1817688"/>
                    <a:gd name="connsiteY0" fmla="*/ 104775 h 2315360"/>
                    <a:gd name="connsiteX1" fmla="*/ 1817688 w 1817688"/>
                    <a:gd name="connsiteY1" fmla="*/ 0 h 2315360"/>
                    <a:gd name="connsiteX2" fmla="*/ 1812926 w 1817688"/>
                    <a:gd name="connsiteY2" fmla="*/ 2315360 h 2315360"/>
                    <a:gd name="connsiteX3" fmla="*/ 0 w 1817688"/>
                    <a:gd name="connsiteY3" fmla="*/ 2196297 h 2315360"/>
                    <a:gd name="connsiteX4" fmla="*/ 0 w 1817688"/>
                    <a:gd name="connsiteY4" fmla="*/ 104775 h 2315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7688" h="2315360">
                      <a:moveTo>
                        <a:pt x="0" y="104775"/>
                      </a:moveTo>
                      <a:lnTo>
                        <a:pt x="1817688" y="0"/>
                      </a:lnTo>
                      <a:cubicBezTo>
                        <a:pt x="1816101" y="771787"/>
                        <a:pt x="1814513" y="1543573"/>
                        <a:pt x="1812926" y="2315360"/>
                      </a:cubicBezTo>
                      <a:lnTo>
                        <a:pt x="0" y="2196297"/>
                      </a:lnTo>
                      <a:lnTo>
                        <a:pt x="0" y="104775"/>
                      </a:ln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正方形/長方形 455">
                  <a:extLst>
                    <a:ext uri="{FF2B5EF4-FFF2-40B4-BE49-F238E27FC236}">
                      <a16:creationId xmlns:a16="http://schemas.microsoft.com/office/drawing/2014/main" id="{B068BF01-B779-4172-9EC0-DC0316BCCB4D}"/>
                    </a:ext>
                  </a:extLst>
                </p:cNvPr>
                <p:cNvSpPr/>
                <p:nvPr/>
              </p:nvSpPr>
              <p:spPr>
                <a:xfrm>
                  <a:off x="912331" y="1738314"/>
                  <a:ext cx="940917" cy="2091522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フリーフォーム: 図形 456">
                  <a:extLst>
                    <a:ext uri="{FF2B5EF4-FFF2-40B4-BE49-F238E27FC236}">
                      <a16:creationId xmlns:a16="http://schemas.microsoft.com/office/drawing/2014/main" id="{AB89AEBE-0A4D-4477-B066-059C40FC94AA}"/>
                    </a:ext>
                  </a:extLst>
                </p:cNvPr>
                <p:cNvSpPr/>
                <p:nvPr/>
              </p:nvSpPr>
              <p:spPr>
                <a:xfrm>
                  <a:off x="1013931" y="1738314"/>
                  <a:ext cx="719619" cy="2091522"/>
                </a:xfrm>
                <a:custGeom>
                  <a:avLst/>
                  <a:gdLst>
                    <a:gd name="connsiteX0" fmla="*/ 660400 w 719619"/>
                    <a:gd name="connsiteY0" fmla="*/ 0 h 2091522"/>
                    <a:gd name="connsiteX1" fmla="*/ 719619 w 719619"/>
                    <a:gd name="connsiteY1" fmla="*/ 0 h 2091522"/>
                    <a:gd name="connsiteX2" fmla="*/ 719619 w 719619"/>
                    <a:gd name="connsiteY2" fmla="*/ 2091522 h 2091522"/>
                    <a:gd name="connsiteX3" fmla="*/ 660400 w 719619"/>
                    <a:gd name="connsiteY3" fmla="*/ 2091522 h 2091522"/>
                    <a:gd name="connsiteX4" fmla="*/ 495300 w 719619"/>
                    <a:gd name="connsiteY4" fmla="*/ 0 h 2091522"/>
                    <a:gd name="connsiteX5" fmla="*/ 554519 w 719619"/>
                    <a:gd name="connsiteY5" fmla="*/ 0 h 2091522"/>
                    <a:gd name="connsiteX6" fmla="*/ 554519 w 719619"/>
                    <a:gd name="connsiteY6" fmla="*/ 2091522 h 2091522"/>
                    <a:gd name="connsiteX7" fmla="*/ 495300 w 719619"/>
                    <a:gd name="connsiteY7" fmla="*/ 2091522 h 2091522"/>
                    <a:gd name="connsiteX8" fmla="*/ 165100 w 719619"/>
                    <a:gd name="connsiteY8" fmla="*/ 0 h 2091522"/>
                    <a:gd name="connsiteX9" fmla="*/ 224319 w 719619"/>
                    <a:gd name="connsiteY9" fmla="*/ 0 h 2091522"/>
                    <a:gd name="connsiteX10" fmla="*/ 224319 w 719619"/>
                    <a:gd name="connsiteY10" fmla="*/ 2091522 h 2091522"/>
                    <a:gd name="connsiteX11" fmla="*/ 165100 w 719619"/>
                    <a:gd name="connsiteY11" fmla="*/ 2091522 h 2091522"/>
                    <a:gd name="connsiteX12" fmla="*/ 0 w 719619"/>
                    <a:gd name="connsiteY12" fmla="*/ 0 h 2091522"/>
                    <a:gd name="connsiteX13" fmla="*/ 59219 w 719619"/>
                    <a:gd name="connsiteY13" fmla="*/ 0 h 2091522"/>
                    <a:gd name="connsiteX14" fmla="*/ 59219 w 719619"/>
                    <a:gd name="connsiteY14" fmla="*/ 2091522 h 2091522"/>
                    <a:gd name="connsiteX15" fmla="*/ 0 w 719619"/>
                    <a:gd name="connsiteY15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19619" h="2091522">
                      <a:moveTo>
                        <a:pt x="660400" y="0"/>
                      </a:moveTo>
                      <a:lnTo>
                        <a:pt x="719619" y="0"/>
                      </a:lnTo>
                      <a:lnTo>
                        <a:pt x="719619" y="2091522"/>
                      </a:lnTo>
                      <a:lnTo>
                        <a:pt x="660400" y="2091522"/>
                      </a:lnTo>
                      <a:close/>
                      <a:moveTo>
                        <a:pt x="495300" y="0"/>
                      </a:moveTo>
                      <a:lnTo>
                        <a:pt x="554519" y="0"/>
                      </a:lnTo>
                      <a:lnTo>
                        <a:pt x="554519" y="2091522"/>
                      </a:lnTo>
                      <a:lnTo>
                        <a:pt x="495300" y="2091522"/>
                      </a:lnTo>
                      <a:close/>
                      <a:moveTo>
                        <a:pt x="165100" y="0"/>
                      </a:moveTo>
                      <a:lnTo>
                        <a:pt x="224319" y="0"/>
                      </a:lnTo>
                      <a:lnTo>
                        <a:pt x="224319" y="2091522"/>
                      </a:lnTo>
                      <a:lnTo>
                        <a:pt x="16510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979D5A6C-744C-47E3-85FD-C90B0D234882}"/>
                    </a:ext>
                  </a:extLst>
                </p:cNvPr>
                <p:cNvSpPr/>
                <p:nvPr/>
              </p:nvSpPr>
              <p:spPr>
                <a:xfrm>
                  <a:off x="1953731" y="1738314"/>
                  <a:ext cx="1572901" cy="2091522"/>
                </a:xfrm>
                <a:custGeom>
                  <a:avLst/>
                  <a:gdLst>
                    <a:gd name="connsiteX0" fmla="*/ 1496219 w 1572901"/>
                    <a:gd name="connsiteY0" fmla="*/ 0 h 2091522"/>
                    <a:gd name="connsiteX1" fmla="*/ 1572901 w 1572901"/>
                    <a:gd name="connsiteY1" fmla="*/ 0 h 2091522"/>
                    <a:gd name="connsiteX2" fmla="*/ 1572901 w 1572901"/>
                    <a:gd name="connsiteY2" fmla="*/ 2091522 h 2091522"/>
                    <a:gd name="connsiteX3" fmla="*/ 1496219 w 1572901"/>
                    <a:gd name="connsiteY3" fmla="*/ 2091522 h 2091522"/>
                    <a:gd name="connsiteX4" fmla="*/ 1318419 w 1572901"/>
                    <a:gd name="connsiteY4" fmla="*/ 0 h 2091522"/>
                    <a:gd name="connsiteX5" fmla="*/ 1395101 w 1572901"/>
                    <a:gd name="connsiteY5" fmla="*/ 0 h 2091522"/>
                    <a:gd name="connsiteX6" fmla="*/ 1395101 w 1572901"/>
                    <a:gd name="connsiteY6" fmla="*/ 2091522 h 2091522"/>
                    <a:gd name="connsiteX7" fmla="*/ 1318419 w 1572901"/>
                    <a:gd name="connsiteY7" fmla="*/ 2091522 h 2091522"/>
                    <a:gd name="connsiteX8" fmla="*/ 1017900 w 1572901"/>
                    <a:gd name="connsiteY8" fmla="*/ 0 h 2091522"/>
                    <a:gd name="connsiteX9" fmla="*/ 1096170 w 1572901"/>
                    <a:gd name="connsiteY9" fmla="*/ 0 h 2091522"/>
                    <a:gd name="connsiteX10" fmla="*/ 1096170 w 1572901"/>
                    <a:gd name="connsiteY10" fmla="*/ 2091522 h 2091522"/>
                    <a:gd name="connsiteX11" fmla="*/ 1017900 w 1572901"/>
                    <a:gd name="connsiteY11" fmla="*/ 2091522 h 2091522"/>
                    <a:gd name="connsiteX12" fmla="*/ 843123 w 1572901"/>
                    <a:gd name="connsiteY12" fmla="*/ 0 h 2091522"/>
                    <a:gd name="connsiteX13" fmla="*/ 921393 w 1572901"/>
                    <a:gd name="connsiteY13" fmla="*/ 0 h 2091522"/>
                    <a:gd name="connsiteX14" fmla="*/ 921393 w 1572901"/>
                    <a:gd name="connsiteY14" fmla="*/ 2091522 h 2091522"/>
                    <a:gd name="connsiteX15" fmla="*/ 843123 w 1572901"/>
                    <a:gd name="connsiteY15" fmla="*/ 2091522 h 2091522"/>
                    <a:gd name="connsiteX16" fmla="*/ 584200 w 1572901"/>
                    <a:gd name="connsiteY16" fmla="*/ 0 h 2091522"/>
                    <a:gd name="connsiteX17" fmla="*/ 643419 w 1572901"/>
                    <a:gd name="connsiteY17" fmla="*/ 0 h 2091522"/>
                    <a:gd name="connsiteX18" fmla="*/ 643419 w 1572901"/>
                    <a:gd name="connsiteY18" fmla="*/ 2091522 h 2091522"/>
                    <a:gd name="connsiteX19" fmla="*/ 584200 w 1572901"/>
                    <a:gd name="connsiteY19" fmla="*/ 2091522 h 2091522"/>
                    <a:gd name="connsiteX20" fmla="*/ 425450 w 1572901"/>
                    <a:gd name="connsiteY20" fmla="*/ 0 h 2091522"/>
                    <a:gd name="connsiteX21" fmla="*/ 484669 w 1572901"/>
                    <a:gd name="connsiteY21" fmla="*/ 0 h 2091522"/>
                    <a:gd name="connsiteX22" fmla="*/ 484669 w 1572901"/>
                    <a:gd name="connsiteY22" fmla="*/ 2091522 h 2091522"/>
                    <a:gd name="connsiteX23" fmla="*/ 425450 w 1572901"/>
                    <a:gd name="connsiteY23" fmla="*/ 2091522 h 2091522"/>
                    <a:gd name="connsiteX24" fmla="*/ 158750 w 1572901"/>
                    <a:gd name="connsiteY24" fmla="*/ 0 h 2091522"/>
                    <a:gd name="connsiteX25" fmla="*/ 217969 w 1572901"/>
                    <a:gd name="connsiteY25" fmla="*/ 0 h 2091522"/>
                    <a:gd name="connsiteX26" fmla="*/ 217969 w 1572901"/>
                    <a:gd name="connsiteY26" fmla="*/ 2091522 h 2091522"/>
                    <a:gd name="connsiteX27" fmla="*/ 158750 w 1572901"/>
                    <a:gd name="connsiteY27" fmla="*/ 2091522 h 2091522"/>
                    <a:gd name="connsiteX28" fmla="*/ 0 w 1572901"/>
                    <a:gd name="connsiteY28" fmla="*/ 0 h 2091522"/>
                    <a:gd name="connsiteX29" fmla="*/ 59219 w 1572901"/>
                    <a:gd name="connsiteY29" fmla="*/ 0 h 2091522"/>
                    <a:gd name="connsiteX30" fmla="*/ 59219 w 1572901"/>
                    <a:gd name="connsiteY30" fmla="*/ 2091522 h 2091522"/>
                    <a:gd name="connsiteX31" fmla="*/ 0 w 1572901"/>
                    <a:gd name="connsiteY31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572901" h="2091522">
                      <a:moveTo>
                        <a:pt x="1496219" y="0"/>
                      </a:moveTo>
                      <a:lnTo>
                        <a:pt x="1572901" y="0"/>
                      </a:lnTo>
                      <a:lnTo>
                        <a:pt x="1572901" y="2091522"/>
                      </a:lnTo>
                      <a:lnTo>
                        <a:pt x="1496219" y="2091522"/>
                      </a:lnTo>
                      <a:close/>
                      <a:moveTo>
                        <a:pt x="1318419" y="0"/>
                      </a:moveTo>
                      <a:lnTo>
                        <a:pt x="1395101" y="0"/>
                      </a:lnTo>
                      <a:lnTo>
                        <a:pt x="1395101" y="2091522"/>
                      </a:lnTo>
                      <a:lnTo>
                        <a:pt x="1318419" y="2091522"/>
                      </a:lnTo>
                      <a:close/>
                      <a:moveTo>
                        <a:pt x="1017900" y="0"/>
                      </a:moveTo>
                      <a:lnTo>
                        <a:pt x="1096170" y="0"/>
                      </a:lnTo>
                      <a:lnTo>
                        <a:pt x="1096170" y="2091522"/>
                      </a:lnTo>
                      <a:lnTo>
                        <a:pt x="1017900" y="2091522"/>
                      </a:lnTo>
                      <a:close/>
                      <a:moveTo>
                        <a:pt x="843123" y="0"/>
                      </a:moveTo>
                      <a:lnTo>
                        <a:pt x="921393" y="0"/>
                      </a:lnTo>
                      <a:lnTo>
                        <a:pt x="921393" y="2091522"/>
                      </a:lnTo>
                      <a:lnTo>
                        <a:pt x="843123" y="2091522"/>
                      </a:lnTo>
                      <a:close/>
                      <a:moveTo>
                        <a:pt x="584200" y="0"/>
                      </a:moveTo>
                      <a:lnTo>
                        <a:pt x="643419" y="0"/>
                      </a:lnTo>
                      <a:lnTo>
                        <a:pt x="643419" y="2091522"/>
                      </a:lnTo>
                      <a:lnTo>
                        <a:pt x="584200" y="2091522"/>
                      </a:lnTo>
                      <a:close/>
                      <a:moveTo>
                        <a:pt x="425450" y="0"/>
                      </a:moveTo>
                      <a:lnTo>
                        <a:pt x="484669" y="0"/>
                      </a:lnTo>
                      <a:lnTo>
                        <a:pt x="484669" y="2091522"/>
                      </a:lnTo>
                      <a:lnTo>
                        <a:pt x="425450" y="2091522"/>
                      </a:lnTo>
                      <a:close/>
                      <a:moveTo>
                        <a:pt x="158750" y="0"/>
                      </a:moveTo>
                      <a:lnTo>
                        <a:pt x="217969" y="0"/>
                      </a:lnTo>
                      <a:lnTo>
                        <a:pt x="217969" y="2091522"/>
                      </a:lnTo>
                      <a:lnTo>
                        <a:pt x="15875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正方形/長方形 458">
                  <a:extLst>
                    <a:ext uri="{FF2B5EF4-FFF2-40B4-BE49-F238E27FC236}">
                      <a16:creationId xmlns:a16="http://schemas.microsoft.com/office/drawing/2014/main" id="{AC372D98-C6BC-4A7F-AAD4-570F127613EF}"/>
                    </a:ext>
                  </a:extLst>
                </p:cNvPr>
                <p:cNvSpPr/>
                <p:nvPr/>
              </p:nvSpPr>
              <p:spPr>
                <a:xfrm>
                  <a:off x="912811" y="1838325"/>
                  <a:ext cx="45719" cy="205740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0" name="正方形/長方形 459">
                  <a:extLst>
                    <a:ext uri="{FF2B5EF4-FFF2-40B4-BE49-F238E27FC236}">
                      <a16:creationId xmlns:a16="http://schemas.microsoft.com/office/drawing/2014/main" id="{73642B29-7FA8-4EBD-A18E-BB2906330B6E}"/>
                    </a:ext>
                  </a:extLst>
                </p:cNvPr>
                <p:cNvSpPr/>
                <p:nvPr/>
              </p:nvSpPr>
              <p:spPr>
                <a:xfrm>
                  <a:off x="1387792" y="1838325"/>
                  <a:ext cx="45719" cy="205740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正方形/長方形 460">
                  <a:extLst>
                    <a:ext uri="{FF2B5EF4-FFF2-40B4-BE49-F238E27FC236}">
                      <a16:creationId xmlns:a16="http://schemas.microsoft.com/office/drawing/2014/main" id="{F6C65DE0-3499-487B-80C5-E7C8388A4F0C}"/>
                    </a:ext>
                  </a:extLst>
                </p:cNvPr>
                <p:cNvSpPr/>
                <p:nvPr/>
              </p:nvSpPr>
              <p:spPr>
                <a:xfrm>
                  <a:off x="1333500" y="1838325"/>
                  <a:ext cx="76200" cy="20574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2" name="正方形/長方形 461">
                  <a:extLst>
                    <a:ext uri="{FF2B5EF4-FFF2-40B4-BE49-F238E27FC236}">
                      <a16:creationId xmlns:a16="http://schemas.microsoft.com/office/drawing/2014/main" id="{C4316C16-A7A7-4D8C-B641-C64A615BAA94}"/>
                    </a:ext>
                  </a:extLst>
                </p:cNvPr>
                <p:cNvSpPr/>
                <p:nvPr/>
              </p:nvSpPr>
              <p:spPr>
                <a:xfrm>
                  <a:off x="838200" y="1838325"/>
                  <a:ext cx="76200" cy="205740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正方形/長方形 462">
                  <a:extLst>
                    <a:ext uri="{FF2B5EF4-FFF2-40B4-BE49-F238E27FC236}">
                      <a16:creationId xmlns:a16="http://schemas.microsoft.com/office/drawing/2014/main" id="{D6DF1CA6-AC77-408F-B07C-36556BBDA2EC}"/>
                    </a:ext>
                  </a:extLst>
                </p:cNvPr>
                <p:cNvSpPr/>
                <p:nvPr/>
              </p:nvSpPr>
              <p:spPr>
                <a:xfrm>
                  <a:off x="1839275" y="1838325"/>
                  <a:ext cx="45719" cy="1976958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正方形/長方形 463">
                  <a:extLst>
                    <a:ext uri="{FF2B5EF4-FFF2-40B4-BE49-F238E27FC236}">
                      <a16:creationId xmlns:a16="http://schemas.microsoft.com/office/drawing/2014/main" id="{BC9AA6C9-9A04-43E2-995F-5B6E677759D0}"/>
                    </a:ext>
                  </a:extLst>
                </p:cNvPr>
                <p:cNvSpPr/>
                <p:nvPr/>
              </p:nvSpPr>
              <p:spPr>
                <a:xfrm>
                  <a:off x="2262187" y="1838325"/>
                  <a:ext cx="45719" cy="19769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正方形/長方形 464">
                  <a:extLst>
                    <a:ext uri="{FF2B5EF4-FFF2-40B4-BE49-F238E27FC236}">
                      <a16:creationId xmlns:a16="http://schemas.microsoft.com/office/drawing/2014/main" id="{7482351C-45C4-445A-93C0-8FC2F6A55B4B}"/>
                    </a:ext>
                  </a:extLst>
                </p:cNvPr>
                <p:cNvSpPr/>
                <p:nvPr/>
              </p:nvSpPr>
              <p:spPr>
                <a:xfrm>
                  <a:off x="3133725" y="1724025"/>
                  <a:ext cx="45719" cy="22055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正方形/長方形 465">
                  <a:extLst>
                    <a:ext uri="{FF2B5EF4-FFF2-40B4-BE49-F238E27FC236}">
                      <a16:creationId xmlns:a16="http://schemas.microsoft.com/office/drawing/2014/main" id="{26AC908E-8905-4624-85CD-83AB84146BAE}"/>
                    </a:ext>
                  </a:extLst>
                </p:cNvPr>
                <p:cNvSpPr/>
                <p:nvPr/>
              </p:nvSpPr>
              <p:spPr>
                <a:xfrm>
                  <a:off x="3633787" y="1700213"/>
                  <a:ext cx="45719" cy="2253182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正方形/長方形 466">
                  <a:extLst>
                    <a:ext uri="{FF2B5EF4-FFF2-40B4-BE49-F238E27FC236}">
                      <a16:creationId xmlns:a16="http://schemas.microsoft.com/office/drawing/2014/main" id="{A48E70CA-0466-4C54-853B-1053AB9A44CC}"/>
                    </a:ext>
                  </a:extLst>
                </p:cNvPr>
                <p:cNvSpPr/>
                <p:nvPr/>
              </p:nvSpPr>
              <p:spPr>
                <a:xfrm>
                  <a:off x="2667000" y="1724025"/>
                  <a:ext cx="45719" cy="22055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6ECE964F-A5D7-417F-A338-54ACB3EC107B}"/>
                    </a:ext>
                  </a:extLst>
                </p:cNvPr>
                <p:cNvSpPr/>
                <p:nvPr/>
              </p:nvSpPr>
              <p:spPr>
                <a:xfrm>
                  <a:off x="1854198" y="15165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9" name="フリーフォーム: 図形 468">
                  <a:extLst>
                    <a:ext uri="{FF2B5EF4-FFF2-40B4-BE49-F238E27FC236}">
                      <a16:creationId xmlns:a16="http://schemas.microsoft.com/office/drawing/2014/main" id="{5E8C7A0B-0BD0-458D-A789-A245587C6889}"/>
                    </a:ext>
                  </a:extLst>
                </p:cNvPr>
                <p:cNvSpPr/>
                <p:nvPr/>
              </p:nvSpPr>
              <p:spPr>
                <a:xfrm>
                  <a:off x="792480" y="16819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51F4AE54-206E-4064-8444-8D0F2500F35A}"/>
                    </a:ext>
                  </a:extLst>
                </p:cNvPr>
                <p:cNvSpPr/>
                <p:nvPr/>
              </p:nvSpPr>
              <p:spPr>
                <a:xfrm>
                  <a:off x="1854198" y="15419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25EC0D84-27CE-490B-9D8F-57EE626423EE}"/>
                    </a:ext>
                  </a:extLst>
                </p:cNvPr>
                <p:cNvSpPr/>
                <p:nvPr/>
              </p:nvSpPr>
              <p:spPr>
                <a:xfrm>
                  <a:off x="792480" y="17073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3" name="正方形/長方形 412">
                <a:extLst>
                  <a:ext uri="{FF2B5EF4-FFF2-40B4-BE49-F238E27FC236}">
                    <a16:creationId xmlns:a16="http://schemas.microsoft.com/office/drawing/2014/main" id="{9BDC0CD2-2A6E-400B-84CA-27D7D0CE4F49}"/>
                  </a:ext>
                </a:extLst>
              </p:cNvPr>
              <p:cNvSpPr/>
              <p:nvPr/>
            </p:nvSpPr>
            <p:spPr>
              <a:xfrm>
                <a:off x="3678555" y="1598192"/>
                <a:ext cx="2117408" cy="193722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8067DE2C-4F9A-4B33-ACD7-0A7695D1744B}"/>
                  </a:ext>
                </a:extLst>
              </p:cNvPr>
              <p:cNvSpPr/>
              <p:nvPr/>
            </p:nvSpPr>
            <p:spPr>
              <a:xfrm>
                <a:off x="3796024" y="1738314"/>
                <a:ext cx="1899925" cy="1790699"/>
              </a:xfrm>
              <a:custGeom>
                <a:avLst/>
                <a:gdLst>
                  <a:gd name="connsiteX0" fmla="*/ 1816100 w 1899925"/>
                  <a:gd name="connsiteY0" fmla="*/ 0 h 1790699"/>
                  <a:gd name="connsiteX1" fmla="*/ 1899925 w 1899925"/>
                  <a:gd name="connsiteY1" fmla="*/ 0 h 1790699"/>
                  <a:gd name="connsiteX2" fmla="*/ 1899925 w 1899925"/>
                  <a:gd name="connsiteY2" fmla="*/ 1790699 h 1790699"/>
                  <a:gd name="connsiteX3" fmla="*/ 1816100 w 1899925"/>
                  <a:gd name="connsiteY3" fmla="*/ 1790699 h 1790699"/>
                  <a:gd name="connsiteX4" fmla="*/ 1609725 w 1899925"/>
                  <a:gd name="connsiteY4" fmla="*/ 0 h 1790699"/>
                  <a:gd name="connsiteX5" fmla="*/ 1693550 w 1899925"/>
                  <a:gd name="connsiteY5" fmla="*/ 0 h 1790699"/>
                  <a:gd name="connsiteX6" fmla="*/ 1693550 w 1899925"/>
                  <a:gd name="connsiteY6" fmla="*/ 1790699 h 1790699"/>
                  <a:gd name="connsiteX7" fmla="*/ 1609725 w 1899925"/>
                  <a:gd name="connsiteY7" fmla="*/ 1790699 h 1790699"/>
                  <a:gd name="connsiteX8" fmla="*/ 1258888 w 1899925"/>
                  <a:gd name="connsiteY8" fmla="*/ 0 h 1790699"/>
                  <a:gd name="connsiteX9" fmla="*/ 1342713 w 1899925"/>
                  <a:gd name="connsiteY9" fmla="*/ 0 h 1790699"/>
                  <a:gd name="connsiteX10" fmla="*/ 1342713 w 1899925"/>
                  <a:gd name="connsiteY10" fmla="*/ 1790699 h 1790699"/>
                  <a:gd name="connsiteX11" fmla="*/ 1258888 w 1899925"/>
                  <a:gd name="connsiteY11" fmla="*/ 1790699 h 1790699"/>
                  <a:gd name="connsiteX12" fmla="*/ 1052513 w 1899925"/>
                  <a:gd name="connsiteY12" fmla="*/ 0 h 1790699"/>
                  <a:gd name="connsiteX13" fmla="*/ 1136338 w 1899925"/>
                  <a:gd name="connsiteY13" fmla="*/ 0 h 1790699"/>
                  <a:gd name="connsiteX14" fmla="*/ 1136338 w 1899925"/>
                  <a:gd name="connsiteY14" fmla="*/ 1790699 h 1790699"/>
                  <a:gd name="connsiteX15" fmla="*/ 1052513 w 1899925"/>
                  <a:gd name="connsiteY15" fmla="*/ 1790699 h 1790699"/>
                  <a:gd name="connsiteX16" fmla="*/ 768350 w 1899925"/>
                  <a:gd name="connsiteY16" fmla="*/ 0 h 1790699"/>
                  <a:gd name="connsiteX17" fmla="*/ 852175 w 1899925"/>
                  <a:gd name="connsiteY17" fmla="*/ 0 h 1790699"/>
                  <a:gd name="connsiteX18" fmla="*/ 852175 w 1899925"/>
                  <a:gd name="connsiteY18" fmla="*/ 1790699 h 1790699"/>
                  <a:gd name="connsiteX19" fmla="*/ 768350 w 1899925"/>
                  <a:gd name="connsiteY19" fmla="*/ 1790699 h 1790699"/>
                  <a:gd name="connsiteX20" fmla="*/ 561975 w 1899925"/>
                  <a:gd name="connsiteY20" fmla="*/ 0 h 1790699"/>
                  <a:gd name="connsiteX21" fmla="*/ 645800 w 1899925"/>
                  <a:gd name="connsiteY21" fmla="*/ 0 h 1790699"/>
                  <a:gd name="connsiteX22" fmla="*/ 645800 w 1899925"/>
                  <a:gd name="connsiteY22" fmla="*/ 1790699 h 1790699"/>
                  <a:gd name="connsiteX23" fmla="*/ 561975 w 1899925"/>
                  <a:gd name="connsiteY23" fmla="*/ 1790699 h 1790699"/>
                  <a:gd name="connsiteX24" fmla="*/ 206375 w 1899925"/>
                  <a:gd name="connsiteY24" fmla="*/ 0 h 1790699"/>
                  <a:gd name="connsiteX25" fmla="*/ 290200 w 1899925"/>
                  <a:gd name="connsiteY25" fmla="*/ 0 h 1790699"/>
                  <a:gd name="connsiteX26" fmla="*/ 290200 w 1899925"/>
                  <a:gd name="connsiteY26" fmla="*/ 1790699 h 1790699"/>
                  <a:gd name="connsiteX27" fmla="*/ 206375 w 1899925"/>
                  <a:gd name="connsiteY27" fmla="*/ 1790699 h 1790699"/>
                  <a:gd name="connsiteX28" fmla="*/ 0 w 1899925"/>
                  <a:gd name="connsiteY28" fmla="*/ 0 h 1790699"/>
                  <a:gd name="connsiteX29" fmla="*/ 83825 w 1899925"/>
                  <a:gd name="connsiteY29" fmla="*/ 0 h 1790699"/>
                  <a:gd name="connsiteX30" fmla="*/ 83825 w 1899925"/>
                  <a:gd name="connsiteY30" fmla="*/ 1790699 h 1790699"/>
                  <a:gd name="connsiteX31" fmla="*/ 0 w 1899925"/>
                  <a:gd name="connsiteY31" fmla="*/ 1790699 h 1790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99925" h="1790699">
                    <a:moveTo>
                      <a:pt x="1816100" y="0"/>
                    </a:moveTo>
                    <a:lnTo>
                      <a:pt x="1899925" y="0"/>
                    </a:lnTo>
                    <a:lnTo>
                      <a:pt x="1899925" y="1790699"/>
                    </a:lnTo>
                    <a:lnTo>
                      <a:pt x="1816100" y="1790699"/>
                    </a:lnTo>
                    <a:close/>
                    <a:moveTo>
                      <a:pt x="1609725" y="0"/>
                    </a:moveTo>
                    <a:lnTo>
                      <a:pt x="1693550" y="0"/>
                    </a:lnTo>
                    <a:lnTo>
                      <a:pt x="1693550" y="1790699"/>
                    </a:lnTo>
                    <a:lnTo>
                      <a:pt x="1609725" y="1790699"/>
                    </a:lnTo>
                    <a:close/>
                    <a:moveTo>
                      <a:pt x="1258888" y="0"/>
                    </a:moveTo>
                    <a:lnTo>
                      <a:pt x="1342713" y="0"/>
                    </a:lnTo>
                    <a:lnTo>
                      <a:pt x="1342713" y="1790699"/>
                    </a:lnTo>
                    <a:lnTo>
                      <a:pt x="1258888" y="1790699"/>
                    </a:lnTo>
                    <a:close/>
                    <a:moveTo>
                      <a:pt x="1052513" y="0"/>
                    </a:moveTo>
                    <a:lnTo>
                      <a:pt x="1136338" y="0"/>
                    </a:lnTo>
                    <a:lnTo>
                      <a:pt x="1136338" y="1790699"/>
                    </a:lnTo>
                    <a:lnTo>
                      <a:pt x="1052513" y="1790699"/>
                    </a:lnTo>
                    <a:close/>
                    <a:moveTo>
                      <a:pt x="768350" y="0"/>
                    </a:moveTo>
                    <a:lnTo>
                      <a:pt x="852175" y="0"/>
                    </a:lnTo>
                    <a:lnTo>
                      <a:pt x="852175" y="1790699"/>
                    </a:lnTo>
                    <a:lnTo>
                      <a:pt x="768350" y="1790699"/>
                    </a:lnTo>
                    <a:close/>
                    <a:moveTo>
                      <a:pt x="561975" y="0"/>
                    </a:moveTo>
                    <a:lnTo>
                      <a:pt x="645800" y="0"/>
                    </a:lnTo>
                    <a:lnTo>
                      <a:pt x="645800" y="1790699"/>
                    </a:lnTo>
                    <a:lnTo>
                      <a:pt x="561975" y="1790699"/>
                    </a:lnTo>
                    <a:close/>
                    <a:moveTo>
                      <a:pt x="206375" y="0"/>
                    </a:moveTo>
                    <a:lnTo>
                      <a:pt x="290200" y="0"/>
                    </a:lnTo>
                    <a:lnTo>
                      <a:pt x="290200" y="1790699"/>
                    </a:lnTo>
                    <a:lnTo>
                      <a:pt x="206375" y="1790699"/>
                    </a:lnTo>
                    <a:close/>
                    <a:moveTo>
                      <a:pt x="0" y="0"/>
                    </a:moveTo>
                    <a:lnTo>
                      <a:pt x="83825" y="0"/>
                    </a:lnTo>
                    <a:lnTo>
                      <a:pt x="83825" y="1790699"/>
                    </a:lnTo>
                    <a:lnTo>
                      <a:pt x="0" y="1790699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正方形/長方形 414">
                <a:extLst>
                  <a:ext uri="{FF2B5EF4-FFF2-40B4-BE49-F238E27FC236}">
                    <a16:creationId xmlns:a16="http://schemas.microsoft.com/office/drawing/2014/main" id="{CBA17F0E-59EE-444D-AED4-E6E153CB8993}"/>
                  </a:ext>
                </a:extLst>
              </p:cNvPr>
              <p:cNvSpPr/>
              <p:nvPr/>
            </p:nvSpPr>
            <p:spPr>
              <a:xfrm>
                <a:off x="3678555" y="3645326"/>
                <a:ext cx="2117408" cy="43618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正方形/長方形 415">
                <a:extLst>
                  <a:ext uri="{FF2B5EF4-FFF2-40B4-BE49-F238E27FC236}">
                    <a16:creationId xmlns:a16="http://schemas.microsoft.com/office/drawing/2014/main" id="{A1AA835F-86BF-41BD-96D1-13DD561EA033}"/>
                  </a:ext>
                </a:extLst>
              </p:cNvPr>
              <p:cNvSpPr/>
              <p:nvPr/>
            </p:nvSpPr>
            <p:spPr>
              <a:xfrm>
                <a:off x="4335780" y="3755973"/>
                <a:ext cx="802958" cy="32124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正方形/長方形 416">
                <a:extLst>
                  <a:ext uri="{FF2B5EF4-FFF2-40B4-BE49-F238E27FC236}">
                    <a16:creationId xmlns:a16="http://schemas.microsoft.com/office/drawing/2014/main" id="{F4658569-4DDC-4093-AFCF-911E450CE562}"/>
                  </a:ext>
                </a:extLst>
              </p:cNvPr>
              <p:cNvSpPr/>
              <p:nvPr/>
            </p:nvSpPr>
            <p:spPr>
              <a:xfrm>
                <a:off x="3825555" y="3755973"/>
                <a:ext cx="434977" cy="32124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正方形/長方形 417">
                <a:extLst>
                  <a:ext uri="{FF2B5EF4-FFF2-40B4-BE49-F238E27FC236}">
                    <a16:creationId xmlns:a16="http://schemas.microsoft.com/office/drawing/2014/main" id="{F7A4D043-B9F9-499A-BF62-5C49E8DE21EA}"/>
                  </a:ext>
                </a:extLst>
              </p:cNvPr>
              <p:cNvSpPr/>
              <p:nvPr/>
            </p:nvSpPr>
            <p:spPr>
              <a:xfrm>
                <a:off x="5211395" y="3755973"/>
                <a:ext cx="434977" cy="32124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9" name="正方形/長方形 418">
                <a:extLst>
                  <a:ext uri="{FF2B5EF4-FFF2-40B4-BE49-F238E27FC236}">
                    <a16:creationId xmlns:a16="http://schemas.microsoft.com/office/drawing/2014/main" id="{124CE552-5E40-4C17-AB9C-5374EF535F45}"/>
                  </a:ext>
                </a:extLst>
              </p:cNvPr>
              <p:cNvSpPr/>
              <p:nvPr/>
            </p:nvSpPr>
            <p:spPr>
              <a:xfrm>
                <a:off x="4408667" y="3756785"/>
                <a:ext cx="71000" cy="33545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正方形/長方形 419">
                <a:extLst>
                  <a:ext uri="{FF2B5EF4-FFF2-40B4-BE49-F238E27FC236}">
                    <a16:creationId xmlns:a16="http://schemas.microsoft.com/office/drawing/2014/main" id="{1AA09D72-790B-4D80-A8AC-D63E74427FFA}"/>
                  </a:ext>
                </a:extLst>
              </p:cNvPr>
              <p:cNvSpPr/>
              <p:nvPr/>
            </p:nvSpPr>
            <p:spPr>
              <a:xfrm>
                <a:off x="5003445" y="3756785"/>
                <a:ext cx="71000" cy="33545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A9A8547D-5CB9-4EB7-8C68-B3139362342E}"/>
                  </a:ext>
                </a:extLst>
              </p:cNvPr>
              <p:cNvGrpSpPr/>
              <p:nvPr/>
            </p:nvGrpSpPr>
            <p:grpSpPr>
              <a:xfrm>
                <a:off x="792480" y="1516540"/>
                <a:ext cx="2887026" cy="2560543"/>
                <a:chOff x="792480" y="1516540"/>
                <a:chExt cx="2887026" cy="2560543"/>
              </a:xfrm>
            </p:grpSpPr>
            <p:sp>
              <p:nvSpPr>
                <p:cNvPr id="438" name="正方形/長方形 127">
                  <a:extLst>
                    <a:ext uri="{FF2B5EF4-FFF2-40B4-BE49-F238E27FC236}">
                      <a16:creationId xmlns:a16="http://schemas.microsoft.com/office/drawing/2014/main" id="{B1B6FF17-5FD6-42D2-AFDA-CF9C7C1056A7}"/>
                    </a:ext>
                  </a:extLst>
                </p:cNvPr>
                <p:cNvSpPr/>
                <p:nvPr/>
              </p:nvSpPr>
              <p:spPr>
                <a:xfrm>
                  <a:off x="1854198" y="1633539"/>
                  <a:ext cx="1817688" cy="2315360"/>
                </a:xfrm>
                <a:custGeom>
                  <a:avLst/>
                  <a:gdLst>
                    <a:gd name="connsiteX0" fmla="*/ 0 w 1817688"/>
                    <a:gd name="connsiteY0" fmla="*/ 0 h 2091522"/>
                    <a:gd name="connsiteX1" fmla="*/ 1817688 w 1817688"/>
                    <a:gd name="connsiteY1" fmla="*/ 0 h 2091522"/>
                    <a:gd name="connsiteX2" fmla="*/ 1817688 w 1817688"/>
                    <a:gd name="connsiteY2" fmla="*/ 2091522 h 2091522"/>
                    <a:gd name="connsiteX3" fmla="*/ 0 w 1817688"/>
                    <a:gd name="connsiteY3" fmla="*/ 2091522 h 2091522"/>
                    <a:gd name="connsiteX4" fmla="*/ 0 w 1817688"/>
                    <a:gd name="connsiteY4" fmla="*/ 0 h 2091522"/>
                    <a:gd name="connsiteX0" fmla="*/ 0 w 1817688"/>
                    <a:gd name="connsiteY0" fmla="*/ 104775 h 2196297"/>
                    <a:gd name="connsiteX1" fmla="*/ 1817688 w 1817688"/>
                    <a:gd name="connsiteY1" fmla="*/ 0 h 2196297"/>
                    <a:gd name="connsiteX2" fmla="*/ 1817688 w 1817688"/>
                    <a:gd name="connsiteY2" fmla="*/ 2196297 h 2196297"/>
                    <a:gd name="connsiteX3" fmla="*/ 0 w 1817688"/>
                    <a:gd name="connsiteY3" fmla="*/ 2196297 h 2196297"/>
                    <a:gd name="connsiteX4" fmla="*/ 0 w 1817688"/>
                    <a:gd name="connsiteY4" fmla="*/ 104775 h 2196297"/>
                    <a:gd name="connsiteX0" fmla="*/ 0 w 1817688"/>
                    <a:gd name="connsiteY0" fmla="*/ 104775 h 2315360"/>
                    <a:gd name="connsiteX1" fmla="*/ 1817688 w 1817688"/>
                    <a:gd name="connsiteY1" fmla="*/ 0 h 2315360"/>
                    <a:gd name="connsiteX2" fmla="*/ 1812926 w 1817688"/>
                    <a:gd name="connsiteY2" fmla="*/ 2315360 h 2315360"/>
                    <a:gd name="connsiteX3" fmla="*/ 0 w 1817688"/>
                    <a:gd name="connsiteY3" fmla="*/ 2196297 h 2315360"/>
                    <a:gd name="connsiteX4" fmla="*/ 0 w 1817688"/>
                    <a:gd name="connsiteY4" fmla="*/ 104775 h 2315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7688" h="2315360">
                      <a:moveTo>
                        <a:pt x="0" y="104775"/>
                      </a:moveTo>
                      <a:lnTo>
                        <a:pt x="1817688" y="0"/>
                      </a:lnTo>
                      <a:cubicBezTo>
                        <a:pt x="1816101" y="771787"/>
                        <a:pt x="1814513" y="1543573"/>
                        <a:pt x="1812926" y="2315360"/>
                      </a:cubicBezTo>
                      <a:lnTo>
                        <a:pt x="0" y="2196297"/>
                      </a:lnTo>
                      <a:lnTo>
                        <a:pt x="0" y="1047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正方形/長方形 438">
                  <a:extLst>
                    <a:ext uri="{FF2B5EF4-FFF2-40B4-BE49-F238E27FC236}">
                      <a16:creationId xmlns:a16="http://schemas.microsoft.com/office/drawing/2014/main" id="{30EFF409-6F5E-4B6F-839B-D0C586631ED0}"/>
                    </a:ext>
                  </a:extLst>
                </p:cNvPr>
                <p:cNvSpPr/>
                <p:nvPr/>
              </p:nvSpPr>
              <p:spPr>
                <a:xfrm>
                  <a:off x="912331" y="1738314"/>
                  <a:ext cx="940917" cy="2091522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リーフォーム: 図形 439">
                  <a:extLst>
                    <a:ext uri="{FF2B5EF4-FFF2-40B4-BE49-F238E27FC236}">
                      <a16:creationId xmlns:a16="http://schemas.microsoft.com/office/drawing/2014/main" id="{37C92C49-1DF5-4345-BC4F-C9298D6B9E4C}"/>
                    </a:ext>
                  </a:extLst>
                </p:cNvPr>
                <p:cNvSpPr/>
                <p:nvPr/>
              </p:nvSpPr>
              <p:spPr>
                <a:xfrm>
                  <a:off x="1013931" y="1738314"/>
                  <a:ext cx="719619" cy="2091522"/>
                </a:xfrm>
                <a:custGeom>
                  <a:avLst/>
                  <a:gdLst>
                    <a:gd name="connsiteX0" fmla="*/ 660400 w 719619"/>
                    <a:gd name="connsiteY0" fmla="*/ 0 h 2091522"/>
                    <a:gd name="connsiteX1" fmla="*/ 719619 w 719619"/>
                    <a:gd name="connsiteY1" fmla="*/ 0 h 2091522"/>
                    <a:gd name="connsiteX2" fmla="*/ 719619 w 719619"/>
                    <a:gd name="connsiteY2" fmla="*/ 2091522 h 2091522"/>
                    <a:gd name="connsiteX3" fmla="*/ 660400 w 719619"/>
                    <a:gd name="connsiteY3" fmla="*/ 2091522 h 2091522"/>
                    <a:gd name="connsiteX4" fmla="*/ 495300 w 719619"/>
                    <a:gd name="connsiteY4" fmla="*/ 0 h 2091522"/>
                    <a:gd name="connsiteX5" fmla="*/ 554519 w 719619"/>
                    <a:gd name="connsiteY5" fmla="*/ 0 h 2091522"/>
                    <a:gd name="connsiteX6" fmla="*/ 554519 w 719619"/>
                    <a:gd name="connsiteY6" fmla="*/ 2091522 h 2091522"/>
                    <a:gd name="connsiteX7" fmla="*/ 495300 w 719619"/>
                    <a:gd name="connsiteY7" fmla="*/ 2091522 h 2091522"/>
                    <a:gd name="connsiteX8" fmla="*/ 165100 w 719619"/>
                    <a:gd name="connsiteY8" fmla="*/ 0 h 2091522"/>
                    <a:gd name="connsiteX9" fmla="*/ 224319 w 719619"/>
                    <a:gd name="connsiteY9" fmla="*/ 0 h 2091522"/>
                    <a:gd name="connsiteX10" fmla="*/ 224319 w 719619"/>
                    <a:gd name="connsiteY10" fmla="*/ 2091522 h 2091522"/>
                    <a:gd name="connsiteX11" fmla="*/ 165100 w 719619"/>
                    <a:gd name="connsiteY11" fmla="*/ 2091522 h 2091522"/>
                    <a:gd name="connsiteX12" fmla="*/ 0 w 719619"/>
                    <a:gd name="connsiteY12" fmla="*/ 0 h 2091522"/>
                    <a:gd name="connsiteX13" fmla="*/ 59219 w 719619"/>
                    <a:gd name="connsiteY13" fmla="*/ 0 h 2091522"/>
                    <a:gd name="connsiteX14" fmla="*/ 59219 w 719619"/>
                    <a:gd name="connsiteY14" fmla="*/ 2091522 h 2091522"/>
                    <a:gd name="connsiteX15" fmla="*/ 0 w 719619"/>
                    <a:gd name="connsiteY15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19619" h="2091522">
                      <a:moveTo>
                        <a:pt x="660400" y="0"/>
                      </a:moveTo>
                      <a:lnTo>
                        <a:pt x="719619" y="0"/>
                      </a:lnTo>
                      <a:lnTo>
                        <a:pt x="719619" y="2091522"/>
                      </a:lnTo>
                      <a:lnTo>
                        <a:pt x="660400" y="2091522"/>
                      </a:lnTo>
                      <a:close/>
                      <a:moveTo>
                        <a:pt x="495300" y="0"/>
                      </a:moveTo>
                      <a:lnTo>
                        <a:pt x="554519" y="0"/>
                      </a:lnTo>
                      <a:lnTo>
                        <a:pt x="554519" y="2091522"/>
                      </a:lnTo>
                      <a:lnTo>
                        <a:pt x="495300" y="2091522"/>
                      </a:lnTo>
                      <a:close/>
                      <a:moveTo>
                        <a:pt x="165100" y="0"/>
                      </a:moveTo>
                      <a:lnTo>
                        <a:pt x="224319" y="0"/>
                      </a:lnTo>
                      <a:lnTo>
                        <a:pt x="224319" y="2091522"/>
                      </a:lnTo>
                      <a:lnTo>
                        <a:pt x="16510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5B988B14-91E9-4CD2-9A26-9797596CC02A}"/>
                    </a:ext>
                  </a:extLst>
                </p:cNvPr>
                <p:cNvSpPr/>
                <p:nvPr/>
              </p:nvSpPr>
              <p:spPr>
                <a:xfrm>
                  <a:off x="1953731" y="1738314"/>
                  <a:ext cx="1572901" cy="2091522"/>
                </a:xfrm>
                <a:custGeom>
                  <a:avLst/>
                  <a:gdLst>
                    <a:gd name="connsiteX0" fmla="*/ 1496219 w 1572901"/>
                    <a:gd name="connsiteY0" fmla="*/ 0 h 2091522"/>
                    <a:gd name="connsiteX1" fmla="*/ 1572901 w 1572901"/>
                    <a:gd name="connsiteY1" fmla="*/ 0 h 2091522"/>
                    <a:gd name="connsiteX2" fmla="*/ 1572901 w 1572901"/>
                    <a:gd name="connsiteY2" fmla="*/ 2091522 h 2091522"/>
                    <a:gd name="connsiteX3" fmla="*/ 1496219 w 1572901"/>
                    <a:gd name="connsiteY3" fmla="*/ 2091522 h 2091522"/>
                    <a:gd name="connsiteX4" fmla="*/ 1318419 w 1572901"/>
                    <a:gd name="connsiteY4" fmla="*/ 0 h 2091522"/>
                    <a:gd name="connsiteX5" fmla="*/ 1395101 w 1572901"/>
                    <a:gd name="connsiteY5" fmla="*/ 0 h 2091522"/>
                    <a:gd name="connsiteX6" fmla="*/ 1395101 w 1572901"/>
                    <a:gd name="connsiteY6" fmla="*/ 2091522 h 2091522"/>
                    <a:gd name="connsiteX7" fmla="*/ 1318419 w 1572901"/>
                    <a:gd name="connsiteY7" fmla="*/ 2091522 h 2091522"/>
                    <a:gd name="connsiteX8" fmla="*/ 1017900 w 1572901"/>
                    <a:gd name="connsiteY8" fmla="*/ 0 h 2091522"/>
                    <a:gd name="connsiteX9" fmla="*/ 1096170 w 1572901"/>
                    <a:gd name="connsiteY9" fmla="*/ 0 h 2091522"/>
                    <a:gd name="connsiteX10" fmla="*/ 1096170 w 1572901"/>
                    <a:gd name="connsiteY10" fmla="*/ 2091522 h 2091522"/>
                    <a:gd name="connsiteX11" fmla="*/ 1017900 w 1572901"/>
                    <a:gd name="connsiteY11" fmla="*/ 2091522 h 2091522"/>
                    <a:gd name="connsiteX12" fmla="*/ 843123 w 1572901"/>
                    <a:gd name="connsiteY12" fmla="*/ 0 h 2091522"/>
                    <a:gd name="connsiteX13" fmla="*/ 921393 w 1572901"/>
                    <a:gd name="connsiteY13" fmla="*/ 0 h 2091522"/>
                    <a:gd name="connsiteX14" fmla="*/ 921393 w 1572901"/>
                    <a:gd name="connsiteY14" fmla="*/ 2091522 h 2091522"/>
                    <a:gd name="connsiteX15" fmla="*/ 843123 w 1572901"/>
                    <a:gd name="connsiteY15" fmla="*/ 2091522 h 2091522"/>
                    <a:gd name="connsiteX16" fmla="*/ 584200 w 1572901"/>
                    <a:gd name="connsiteY16" fmla="*/ 0 h 2091522"/>
                    <a:gd name="connsiteX17" fmla="*/ 643419 w 1572901"/>
                    <a:gd name="connsiteY17" fmla="*/ 0 h 2091522"/>
                    <a:gd name="connsiteX18" fmla="*/ 643419 w 1572901"/>
                    <a:gd name="connsiteY18" fmla="*/ 2091522 h 2091522"/>
                    <a:gd name="connsiteX19" fmla="*/ 584200 w 1572901"/>
                    <a:gd name="connsiteY19" fmla="*/ 2091522 h 2091522"/>
                    <a:gd name="connsiteX20" fmla="*/ 425450 w 1572901"/>
                    <a:gd name="connsiteY20" fmla="*/ 0 h 2091522"/>
                    <a:gd name="connsiteX21" fmla="*/ 484669 w 1572901"/>
                    <a:gd name="connsiteY21" fmla="*/ 0 h 2091522"/>
                    <a:gd name="connsiteX22" fmla="*/ 484669 w 1572901"/>
                    <a:gd name="connsiteY22" fmla="*/ 2091522 h 2091522"/>
                    <a:gd name="connsiteX23" fmla="*/ 425450 w 1572901"/>
                    <a:gd name="connsiteY23" fmla="*/ 2091522 h 2091522"/>
                    <a:gd name="connsiteX24" fmla="*/ 158750 w 1572901"/>
                    <a:gd name="connsiteY24" fmla="*/ 0 h 2091522"/>
                    <a:gd name="connsiteX25" fmla="*/ 217969 w 1572901"/>
                    <a:gd name="connsiteY25" fmla="*/ 0 h 2091522"/>
                    <a:gd name="connsiteX26" fmla="*/ 217969 w 1572901"/>
                    <a:gd name="connsiteY26" fmla="*/ 2091522 h 2091522"/>
                    <a:gd name="connsiteX27" fmla="*/ 158750 w 1572901"/>
                    <a:gd name="connsiteY27" fmla="*/ 2091522 h 2091522"/>
                    <a:gd name="connsiteX28" fmla="*/ 0 w 1572901"/>
                    <a:gd name="connsiteY28" fmla="*/ 0 h 2091522"/>
                    <a:gd name="connsiteX29" fmla="*/ 59219 w 1572901"/>
                    <a:gd name="connsiteY29" fmla="*/ 0 h 2091522"/>
                    <a:gd name="connsiteX30" fmla="*/ 59219 w 1572901"/>
                    <a:gd name="connsiteY30" fmla="*/ 2091522 h 2091522"/>
                    <a:gd name="connsiteX31" fmla="*/ 0 w 1572901"/>
                    <a:gd name="connsiteY31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572901" h="2091522">
                      <a:moveTo>
                        <a:pt x="1496219" y="0"/>
                      </a:moveTo>
                      <a:lnTo>
                        <a:pt x="1572901" y="0"/>
                      </a:lnTo>
                      <a:lnTo>
                        <a:pt x="1572901" y="2091522"/>
                      </a:lnTo>
                      <a:lnTo>
                        <a:pt x="1496219" y="2091522"/>
                      </a:lnTo>
                      <a:close/>
                      <a:moveTo>
                        <a:pt x="1318419" y="0"/>
                      </a:moveTo>
                      <a:lnTo>
                        <a:pt x="1395101" y="0"/>
                      </a:lnTo>
                      <a:lnTo>
                        <a:pt x="1395101" y="2091522"/>
                      </a:lnTo>
                      <a:lnTo>
                        <a:pt x="1318419" y="2091522"/>
                      </a:lnTo>
                      <a:close/>
                      <a:moveTo>
                        <a:pt x="1017900" y="0"/>
                      </a:moveTo>
                      <a:lnTo>
                        <a:pt x="1096170" y="0"/>
                      </a:lnTo>
                      <a:lnTo>
                        <a:pt x="1096170" y="2091522"/>
                      </a:lnTo>
                      <a:lnTo>
                        <a:pt x="1017900" y="2091522"/>
                      </a:lnTo>
                      <a:close/>
                      <a:moveTo>
                        <a:pt x="843123" y="0"/>
                      </a:moveTo>
                      <a:lnTo>
                        <a:pt x="921393" y="0"/>
                      </a:lnTo>
                      <a:lnTo>
                        <a:pt x="921393" y="2091522"/>
                      </a:lnTo>
                      <a:lnTo>
                        <a:pt x="843123" y="2091522"/>
                      </a:lnTo>
                      <a:close/>
                      <a:moveTo>
                        <a:pt x="584200" y="0"/>
                      </a:moveTo>
                      <a:lnTo>
                        <a:pt x="643419" y="0"/>
                      </a:lnTo>
                      <a:lnTo>
                        <a:pt x="643419" y="2091522"/>
                      </a:lnTo>
                      <a:lnTo>
                        <a:pt x="584200" y="2091522"/>
                      </a:lnTo>
                      <a:close/>
                      <a:moveTo>
                        <a:pt x="425450" y="0"/>
                      </a:moveTo>
                      <a:lnTo>
                        <a:pt x="484669" y="0"/>
                      </a:lnTo>
                      <a:lnTo>
                        <a:pt x="484669" y="2091522"/>
                      </a:lnTo>
                      <a:lnTo>
                        <a:pt x="425450" y="2091522"/>
                      </a:lnTo>
                      <a:close/>
                      <a:moveTo>
                        <a:pt x="158750" y="0"/>
                      </a:moveTo>
                      <a:lnTo>
                        <a:pt x="217969" y="0"/>
                      </a:lnTo>
                      <a:lnTo>
                        <a:pt x="217969" y="2091522"/>
                      </a:lnTo>
                      <a:lnTo>
                        <a:pt x="15875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正方形/長方形 441">
                  <a:extLst>
                    <a:ext uri="{FF2B5EF4-FFF2-40B4-BE49-F238E27FC236}">
                      <a16:creationId xmlns:a16="http://schemas.microsoft.com/office/drawing/2014/main" id="{62140D37-FD01-4E01-BB5B-6915DCE8135A}"/>
                    </a:ext>
                  </a:extLst>
                </p:cNvPr>
                <p:cNvSpPr/>
                <p:nvPr/>
              </p:nvSpPr>
              <p:spPr>
                <a:xfrm>
                  <a:off x="912811" y="1838325"/>
                  <a:ext cx="45719" cy="205740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正方形/長方形 442">
                  <a:extLst>
                    <a:ext uri="{FF2B5EF4-FFF2-40B4-BE49-F238E27FC236}">
                      <a16:creationId xmlns:a16="http://schemas.microsoft.com/office/drawing/2014/main" id="{502B5A5C-ACAE-4C77-90F8-1A9C15495004}"/>
                    </a:ext>
                  </a:extLst>
                </p:cNvPr>
                <p:cNvSpPr/>
                <p:nvPr/>
              </p:nvSpPr>
              <p:spPr>
                <a:xfrm>
                  <a:off x="1387792" y="1838325"/>
                  <a:ext cx="45719" cy="205740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正方形/長方形 443">
                  <a:extLst>
                    <a:ext uri="{FF2B5EF4-FFF2-40B4-BE49-F238E27FC236}">
                      <a16:creationId xmlns:a16="http://schemas.microsoft.com/office/drawing/2014/main" id="{BBE2D430-FA59-4141-B224-C31474EAC7F9}"/>
                    </a:ext>
                  </a:extLst>
                </p:cNvPr>
                <p:cNvSpPr/>
                <p:nvPr/>
              </p:nvSpPr>
              <p:spPr>
                <a:xfrm>
                  <a:off x="1333500" y="1838325"/>
                  <a:ext cx="76200" cy="205740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正方形/長方形 444">
                  <a:extLst>
                    <a:ext uri="{FF2B5EF4-FFF2-40B4-BE49-F238E27FC236}">
                      <a16:creationId xmlns:a16="http://schemas.microsoft.com/office/drawing/2014/main" id="{DE1456D3-2189-4BA7-A136-628EDD242C27}"/>
                    </a:ext>
                  </a:extLst>
                </p:cNvPr>
                <p:cNvSpPr/>
                <p:nvPr/>
              </p:nvSpPr>
              <p:spPr>
                <a:xfrm>
                  <a:off x="838200" y="1838325"/>
                  <a:ext cx="76200" cy="205740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正方形/長方形 445">
                  <a:extLst>
                    <a:ext uri="{FF2B5EF4-FFF2-40B4-BE49-F238E27FC236}">
                      <a16:creationId xmlns:a16="http://schemas.microsoft.com/office/drawing/2014/main" id="{B1D2DB0D-563C-4B4D-AE26-FE0BA35DA890}"/>
                    </a:ext>
                  </a:extLst>
                </p:cNvPr>
                <p:cNvSpPr/>
                <p:nvPr/>
              </p:nvSpPr>
              <p:spPr>
                <a:xfrm>
                  <a:off x="1839275" y="1838325"/>
                  <a:ext cx="45719" cy="1976958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正方形/長方形 446">
                  <a:extLst>
                    <a:ext uri="{FF2B5EF4-FFF2-40B4-BE49-F238E27FC236}">
                      <a16:creationId xmlns:a16="http://schemas.microsoft.com/office/drawing/2014/main" id="{1158F3B5-CAD5-4C0E-8A43-091B3C56E0EA}"/>
                    </a:ext>
                  </a:extLst>
                </p:cNvPr>
                <p:cNvSpPr/>
                <p:nvPr/>
              </p:nvSpPr>
              <p:spPr>
                <a:xfrm>
                  <a:off x="2262187" y="1838325"/>
                  <a:ext cx="45719" cy="19769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正方形/長方形 447">
                  <a:extLst>
                    <a:ext uri="{FF2B5EF4-FFF2-40B4-BE49-F238E27FC236}">
                      <a16:creationId xmlns:a16="http://schemas.microsoft.com/office/drawing/2014/main" id="{EE84245A-F3C6-49F3-895F-C7477F34382F}"/>
                    </a:ext>
                  </a:extLst>
                </p:cNvPr>
                <p:cNvSpPr/>
                <p:nvPr/>
              </p:nvSpPr>
              <p:spPr>
                <a:xfrm>
                  <a:off x="3133725" y="1724025"/>
                  <a:ext cx="45719" cy="22055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正方形/長方形 448">
                  <a:extLst>
                    <a:ext uri="{FF2B5EF4-FFF2-40B4-BE49-F238E27FC236}">
                      <a16:creationId xmlns:a16="http://schemas.microsoft.com/office/drawing/2014/main" id="{0708E128-A824-40B4-8270-2C107767BD2E}"/>
                    </a:ext>
                  </a:extLst>
                </p:cNvPr>
                <p:cNvSpPr/>
                <p:nvPr/>
              </p:nvSpPr>
              <p:spPr>
                <a:xfrm>
                  <a:off x="3633787" y="1700213"/>
                  <a:ext cx="45719" cy="2253182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正方形/長方形 449">
                  <a:extLst>
                    <a:ext uri="{FF2B5EF4-FFF2-40B4-BE49-F238E27FC236}">
                      <a16:creationId xmlns:a16="http://schemas.microsoft.com/office/drawing/2014/main" id="{6061FC03-DF41-4691-8CDA-8FA64E7FE7C6}"/>
                    </a:ext>
                  </a:extLst>
                </p:cNvPr>
                <p:cNvSpPr/>
                <p:nvPr/>
              </p:nvSpPr>
              <p:spPr>
                <a:xfrm>
                  <a:off x="2667000" y="1724025"/>
                  <a:ext cx="45719" cy="22055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6E41A613-2070-4FCA-A34C-7D2254BCCD29}"/>
                    </a:ext>
                  </a:extLst>
                </p:cNvPr>
                <p:cNvSpPr/>
                <p:nvPr/>
              </p:nvSpPr>
              <p:spPr>
                <a:xfrm>
                  <a:off x="1854198" y="15165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1B179A88-5A9C-423D-91DA-5F6BB19B5D10}"/>
                    </a:ext>
                  </a:extLst>
                </p:cNvPr>
                <p:cNvSpPr/>
                <p:nvPr/>
              </p:nvSpPr>
              <p:spPr>
                <a:xfrm>
                  <a:off x="792480" y="16819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5D54DC97-04DE-4C93-9262-7CD4971C3782}"/>
                    </a:ext>
                  </a:extLst>
                </p:cNvPr>
                <p:cNvSpPr/>
                <p:nvPr/>
              </p:nvSpPr>
              <p:spPr>
                <a:xfrm>
                  <a:off x="1854198" y="15419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F3D36FDA-8891-4077-8F1D-978B3FA2F5E7}"/>
                    </a:ext>
                  </a:extLst>
                </p:cNvPr>
                <p:cNvSpPr/>
                <p:nvPr/>
              </p:nvSpPr>
              <p:spPr>
                <a:xfrm>
                  <a:off x="792480" y="17073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2" name="正方形/長方形 421">
                <a:extLst>
                  <a:ext uri="{FF2B5EF4-FFF2-40B4-BE49-F238E27FC236}">
                    <a16:creationId xmlns:a16="http://schemas.microsoft.com/office/drawing/2014/main" id="{62992744-F995-4B84-9D66-402B040CFADE}"/>
                  </a:ext>
                </a:extLst>
              </p:cNvPr>
              <p:cNvSpPr/>
              <p:nvPr/>
            </p:nvSpPr>
            <p:spPr>
              <a:xfrm>
                <a:off x="4198380" y="1724025"/>
                <a:ext cx="74298" cy="18597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3" name="正方形/長方形 422">
                <a:extLst>
                  <a:ext uri="{FF2B5EF4-FFF2-40B4-BE49-F238E27FC236}">
                    <a16:creationId xmlns:a16="http://schemas.microsoft.com/office/drawing/2014/main" id="{3406F7BE-5231-4127-BDAD-C7B6FAB2B2A3}"/>
                  </a:ext>
                </a:extLst>
              </p:cNvPr>
              <p:cNvSpPr/>
              <p:nvPr/>
            </p:nvSpPr>
            <p:spPr>
              <a:xfrm>
                <a:off x="4704555" y="1724025"/>
                <a:ext cx="74298" cy="18597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正方形/長方形 423">
                <a:extLst>
                  <a:ext uri="{FF2B5EF4-FFF2-40B4-BE49-F238E27FC236}">
                    <a16:creationId xmlns:a16="http://schemas.microsoft.com/office/drawing/2014/main" id="{524EA2A3-5D5B-4959-9CAB-070489F8C8A6}"/>
                  </a:ext>
                </a:extLst>
              </p:cNvPr>
              <p:cNvSpPr/>
              <p:nvPr/>
            </p:nvSpPr>
            <p:spPr>
              <a:xfrm>
                <a:off x="5210729" y="1724025"/>
                <a:ext cx="74298" cy="18597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5" name="正方形/長方形 424">
                <a:extLst>
                  <a:ext uri="{FF2B5EF4-FFF2-40B4-BE49-F238E27FC236}">
                    <a16:creationId xmlns:a16="http://schemas.microsoft.com/office/drawing/2014/main" id="{5D80EDD9-7E16-4A12-AB94-9DD5021B11E6}"/>
                  </a:ext>
                </a:extLst>
              </p:cNvPr>
              <p:cNvSpPr/>
              <p:nvPr/>
            </p:nvSpPr>
            <p:spPr>
              <a:xfrm>
                <a:off x="3678555" y="1509291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6" name="正方形/長方形 425">
                <a:extLst>
                  <a:ext uri="{FF2B5EF4-FFF2-40B4-BE49-F238E27FC236}">
                    <a16:creationId xmlns:a16="http://schemas.microsoft.com/office/drawing/2014/main" id="{89040980-5F44-41A5-884C-2B47C0705DDE}"/>
                  </a:ext>
                </a:extLst>
              </p:cNvPr>
              <p:cNvSpPr/>
              <p:nvPr/>
            </p:nvSpPr>
            <p:spPr>
              <a:xfrm>
                <a:off x="4295299" y="3727798"/>
                <a:ext cx="883920" cy="42108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正方形/長方形 426">
                <a:extLst>
                  <a:ext uri="{FF2B5EF4-FFF2-40B4-BE49-F238E27FC236}">
                    <a16:creationId xmlns:a16="http://schemas.microsoft.com/office/drawing/2014/main" id="{0A233605-E728-40F7-8702-2B6758399487}"/>
                  </a:ext>
                </a:extLst>
              </p:cNvPr>
              <p:cNvSpPr/>
              <p:nvPr/>
            </p:nvSpPr>
            <p:spPr>
              <a:xfrm>
                <a:off x="3678555" y="1896167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8" name="正方形/長方形 427">
                <a:extLst>
                  <a:ext uri="{FF2B5EF4-FFF2-40B4-BE49-F238E27FC236}">
                    <a16:creationId xmlns:a16="http://schemas.microsoft.com/office/drawing/2014/main" id="{B0283C4A-5F15-4C13-A2EE-812AA456FFBB}"/>
                  </a:ext>
                </a:extLst>
              </p:cNvPr>
              <p:cNvSpPr/>
              <p:nvPr/>
            </p:nvSpPr>
            <p:spPr>
              <a:xfrm>
                <a:off x="3678555" y="2283517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正方形/長方形 428">
                <a:extLst>
                  <a:ext uri="{FF2B5EF4-FFF2-40B4-BE49-F238E27FC236}">
                    <a16:creationId xmlns:a16="http://schemas.microsoft.com/office/drawing/2014/main" id="{D49612F7-94EE-4B26-9F73-BE457827A6E1}"/>
                  </a:ext>
                </a:extLst>
              </p:cNvPr>
              <p:cNvSpPr/>
              <p:nvPr/>
            </p:nvSpPr>
            <p:spPr>
              <a:xfrm>
                <a:off x="3678555" y="2664517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正方形/長方形 429">
                <a:extLst>
                  <a:ext uri="{FF2B5EF4-FFF2-40B4-BE49-F238E27FC236}">
                    <a16:creationId xmlns:a16="http://schemas.microsoft.com/office/drawing/2014/main" id="{562785FD-B124-41D1-B5A4-2568D1CD4485}"/>
                  </a:ext>
                </a:extLst>
              </p:cNvPr>
              <p:cNvSpPr/>
              <p:nvPr/>
            </p:nvSpPr>
            <p:spPr>
              <a:xfrm>
                <a:off x="3678555" y="3051867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正方形/長方形 430">
                <a:extLst>
                  <a:ext uri="{FF2B5EF4-FFF2-40B4-BE49-F238E27FC236}">
                    <a16:creationId xmlns:a16="http://schemas.microsoft.com/office/drawing/2014/main" id="{BAB201DF-54DB-4F76-9928-21D3A022F2C1}"/>
                  </a:ext>
                </a:extLst>
              </p:cNvPr>
              <p:cNvSpPr/>
              <p:nvPr/>
            </p:nvSpPr>
            <p:spPr>
              <a:xfrm>
                <a:off x="3678555" y="3428105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正方形/長方形 431">
                <a:extLst>
                  <a:ext uri="{FF2B5EF4-FFF2-40B4-BE49-F238E27FC236}">
                    <a16:creationId xmlns:a16="http://schemas.microsoft.com/office/drawing/2014/main" id="{9E064D5A-2ADA-4B04-A31A-525FCB526514}"/>
                  </a:ext>
                </a:extLst>
              </p:cNvPr>
              <p:cNvSpPr/>
              <p:nvPr/>
            </p:nvSpPr>
            <p:spPr>
              <a:xfrm>
                <a:off x="3678555" y="1534691"/>
                <a:ext cx="2117408" cy="24092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正方形/長方形 432">
                <a:extLst>
                  <a:ext uri="{FF2B5EF4-FFF2-40B4-BE49-F238E27FC236}">
                    <a16:creationId xmlns:a16="http://schemas.microsoft.com/office/drawing/2014/main" id="{2547E286-8A8C-40B8-84B5-C2F537FAEB1E}"/>
                  </a:ext>
                </a:extLst>
              </p:cNvPr>
              <p:cNvSpPr/>
              <p:nvPr/>
            </p:nvSpPr>
            <p:spPr>
              <a:xfrm>
                <a:off x="3678555" y="1921567"/>
                <a:ext cx="2117408" cy="24092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4" name="正方形/長方形 433">
                <a:extLst>
                  <a:ext uri="{FF2B5EF4-FFF2-40B4-BE49-F238E27FC236}">
                    <a16:creationId xmlns:a16="http://schemas.microsoft.com/office/drawing/2014/main" id="{5C3109F3-A600-4A25-8938-885C0CE8B79A}"/>
                  </a:ext>
                </a:extLst>
              </p:cNvPr>
              <p:cNvSpPr/>
              <p:nvPr/>
            </p:nvSpPr>
            <p:spPr>
              <a:xfrm>
                <a:off x="3678555" y="2308917"/>
                <a:ext cx="2117408" cy="24092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正方形/長方形 434">
                <a:extLst>
                  <a:ext uri="{FF2B5EF4-FFF2-40B4-BE49-F238E27FC236}">
                    <a16:creationId xmlns:a16="http://schemas.microsoft.com/office/drawing/2014/main" id="{E1FCD561-60E7-47F2-A329-35C02D9B3618}"/>
                  </a:ext>
                </a:extLst>
              </p:cNvPr>
              <p:cNvSpPr/>
              <p:nvPr/>
            </p:nvSpPr>
            <p:spPr>
              <a:xfrm>
                <a:off x="3678555" y="2689917"/>
                <a:ext cx="2117408" cy="24092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正方形/長方形 435">
                <a:extLst>
                  <a:ext uri="{FF2B5EF4-FFF2-40B4-BE49-F238E27FC236}">
                    <a16:creationId xmlns:a16="http://schemas.microsoft.com/office/drawing/2014/main" id="{BAA61D61-31F7-4EE4-A6A6-4860AF9FBEEC}"/>
                  </a:ext>
                </a:extLst>
              </p:cNvPr>
              <p:cNvSpPr/>
              <p:nvPr/>
            </p:nvSpPr>
            <p:spPr>
              <a:xfrm>
                <a:off x="3678555" y="3077267"/>
                <a:ext cx="2117408" cy="24092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正方形/長方形 436">
                <a:extLst>
                  <a:ext uri="{FF2B5EF4-FFF2-40B4-BE49-F238E27FC236}">
                    <a16:creationId xmlns:a16="http://schemas.microsoft.com/office/drawing/2014/main" id="{0AE61970-3CD0-483F-B7BA-E4ED3C5802B6}"/>
                  </a:ext>
                </a:extLst>
              </p:cNvPr>
              <p:cNvSpPr/>
              <p:nvPr/>
            </p:nvSpPr>
            <p:spPr>
              <a:xfrm>
                <a:off x="3678555" y="3453505"/>
                <a:ext cx="2117408" cy="24092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85FC3761-EBD4-45F0-A330-4917AAF0B637}"/>
              </a:ext>
            </a:extLst>
          </p:cNvPr>
          <p:cNvGrpSpPr/>
          <p:nvPr/>
        </p:nvGrpSpPr>
        <p:grpSpPr>
          <a:xfrm>
            <a:off x="6641215" y="4542742"/>
            <a:ext cx="2560054" cy="1125200"/>
            <a:chOff x="5250180" y="2399078"/>
            <a:chExt cx="4023636" cy="1768475"/>
          </a:xfrm>
        </p:grpSpPr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D89266BB-225F-45ED-86DD-E3CBFE54DBFF}"/>
                </a:ext>
              </a:extLst>
            </p:cNvPr>
            <p:cNvGrpSpPr/>
            <p:nvPr/>
          </p:nvGrpSpPr>
          <p:grpSpPr>
            <a:xfrm>
              <a:off x="5267764" y="2399078"/>
              <a:ext cx="4006052" cy="772450"/>
              <a:chOff x="5267764" y="6716825"/>
              <a:chExt cx="4006052" cy="772450"/>
            </a:xfrm>
            <a:solidFill>
              <a:schemeClr val="tx1">
                <a:lumMod val="75000"/>
                <a:lumOff val="25000"/>
              </a:schemeClr>
            </a:solidFill>
          </p:grpSpPr>
          <p:sp>
            <p:nvSpPr>
              <p:cNvPr id="539" name="二等辺三角形 538">
                <a:extLst>
                  <a:ext uri="{FF2B5EF4-FFF2-40B4-BE49-F238E27FC236}">
                    <a16:creationId xmlns:a16="http://schemas.microsoft.com/office/drawing/2014/main" id="{BB276A60-DF1F-4C3D-BC26-C9C5DEF6AD45}"/>
                  </a:ext>
                </a:extLst>
              </p:cNvPr>
              <p:cNvSpPr/>
              <p:nvPr/>
            </p:nvSpPr>
            <p:spPr>
              <a:xfrm>
                <a:off x="5474829" y="7021625"/>
                <a:ext cx="45719" cy="467650"/>
              </a:xfrm>
              <a:prstGeom prst="triangl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二等辺三角形 539">
                <a:extLst>
                  <a:ext uri="{FF2B5EF4-FFF2-40B4-BE49-F238E27FC236}">
                    <a16:creationId xmlns:a16="http://schemas.microsoft.com/office/drawing/2014/main" id="{29ECD2CB-688F-4BEF-AD22-2F4D42A763E1}"/>
                  </a:ext>
                </a:extLst>
              </p:cNvPr>
              <p:cNvSpPr/>
              <p:nvPr/>
            </p:nvSpPr>
            <p:spPr>
              <a:xfrm>
                <a:off x="9049879" y="7002575"/>
                <a:ext cx="45719" cy="467650"/>
              </a:xfrm>
              <a:prstGeom prst="triangl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二等辺三角形 540">
                <a:extLst>
                  <a:ext uri="{FF2B5EF4-FFF2-40B4-BE49-F238E27FC236}">
                    <a16:creationId xmlns:a16="http://schemas.microsoft.com/office/drawing/2014/main" id="{F296254B-E945-41C2-8D31-A7CF9ACED1A4}"/>
                  </a:ext>
                </a:extLst>
              </p:cNvPr>
              <p:cNvSpPr/>
              <p:nvPr/>
            </p:nvSpPr>
            <p:spPr>
              <a:xfrm>
                <a:off x="7525879" y="6716825"/>
                <a:ext cx="45719" cy="467650"/>
              </a:xfrm>
              <a:prstGeom prst="triangl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正方形/長方形 541">
                <a:extLst>
                  <a:ext uri="{FF2B5EF4-FFF2-40B4-BE49-F238E27FC236}">
                    <a16:creationId xmlns:a16="http://schemas.microsoft.com/office/drawing/2014/main" id="{FDFAC23D-B28E-4C3E-89EE-74A48AC7AE82}"/>
                  </a:ext>
                </a:extLst>
              </p:cNvPr>
              <p:cNvSpPr/>
              <p:nvPr/>
            </p:nvSpPr>
            <p:spPr>
              <a:xfrm>
                <a:off x="8882606" y="7112754"/>
                <a:ext cx="204638" cy="127574"/>
              </a:xfrm>
              <a:prstGeom prst="rect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正方形/長方形 542">
                <a:extLst>
                  <a:ext uri="{FF2B5EF4-FFF2-40B4-BE49-F238E27FC236}">
                    <a16:creationId xmlns:a16="http://schemas.microsoft.com/office/drawing/2014/main" id="{37529F4E-8AA7-4FFF-8E62-803BCE27A7C4}"/>
                  </a:ext>
                </a:extLst>
              </p:cNvPr>
              <p:cNvSpPr/>
              <p:nvPr/>
            </p:nvSpPr>
            <p:spPr>
              <a:xfrm>
                <a:off x="8946900" y="7112754"/>
                <a:ext cx="204638" cy="127574"/>
              </a:xfrm>
              <a:prstGeom prst="rect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正方形/長方形 543">
                <a:extLst>
                  <a:ext uri="{FF2B5EF4-FFF2-40B4-BE49-F238E27FC236}">
                    <a16:creationId xmlns:a16="http://schemas.microsoft.com/office/drawing/2014/main" id="{470F926D-7EAA-4937-8E3A-BD98F3A77A3C}"/>
                  </a:ext>
                </a:extLst>
              </p:cNvPr>
              <p:cNvSpPr/>
              <p:nvPr/>
            </p:nvSpPr>
            <p:spPr>
              <a:xfrm>
                <a:off x="8580188" y="7112754"/>
                <a:ext cx="204638" cy="127574"/>
              </a:xfrm>
              <a:prstGeom prst="rect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正方形/長方形 544">
                <a:extLst>
                  <a:ext uri="{FF2B5EF4-FFF2-40B4-BE49-F238E27FC236}">
                    <a16:creationId xmlns:a16="http://schemas.microsoft.com/office/drawing/2014/main" id="{E91E6371-AD97-4C0C-B19A-7F1ADCF08D86}"/>
                  </a:ext>
                </a:extLst>
              </p:cNvPr>
              <p:cNvSpPr/>
              <p:nvPr/>
            </p:nvSpPr>
            <p:spPr>
              <a:xfrm>
                <a:off x="8644482" y="7112754"/>
                <a:ext cx="204638" cy="127574"/>
              </a:xfrm>
              <a:prstGeom prst="rect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楕円 545">
                <a:extLst>
                  <a:ext uri="{FF2B5EF4-FFF2-40B4-BE49-F238E27FC236}">
                    <a16:creationId xmlns:a16="http://schemas.microsoft.com/office/drawing/2014/main" id="{FFE3B353-440C-4950-A743-454790DFA533}"/>
                  </a:ext>
                </a:extLst>
              </p:cNvPr>
              <p:cNvSpPr/>
              <p:nvPr/>
            </p:nvSpPr>
            <p:spPr>
              <a:xfrm>
                <a:off x="6636704" y="6926421"/>
                <a:ext cx="200250" cy="20025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3F280B3D-C46C-49FC-9AC6-BAEDD6ABBF24}"/>
                  </a:ext>
                </a:extLst>
              </p:cNvPr>
              <p:cNvSpPr/>
              <p:nvPr/>
            </p:nvSpPr>
            <p:spPr>
              <a:xfrm>
                <a:off x="6381002" y="6937121"/>
                <a:ext cx="200250" cy="200250"/>
              </a:xfrm>
              <a:prstGeom prst="ellipse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8FD47051-C18C-4AC0-A024-08A07F5A1CFA}"/>
                  </a:ext>
                </a:extLst>
              </p:cNvPr>
              <p:cNvGrpSpPr/>
              <p:nvPr/>
            </p:nvGrpSpPr>
            <p:grpSpPr>
              <a:xfrm>
                <a:off x="6378923" y="7027675"/>
                <a:ext cx="455700" cy="145873"/>
                <a:chOff x="6395192" y="816900"/>
                <a:chExt cx="736922" cy="145873"/>
              </a:xfrm>
              <a:grpFill/>
            </p:grpSpPr>
            <p:sp>
              <p:nvSpPr>
                <p:cNvPr id="553" name="正方形/長方形 552">
                  <a:extLst>
                    <a:ext uri="{FF2B5EF4-FFF2-40B4-BE49-F238E27FC236}">
                      <a16:creationId xmlns:a16="http://schemas.microsoft.com/office/drawing/2014/main" id="{31432A12-A2DC-4936-A5EA-960A8E5B7735}"/>
                    </a:ext>
                  </a:extLst>
                </p:cNvPr>
                <p:cNvSpPr/>
                <p:nvPr/>
              </p:nvSpPr>
              <p:spPr>
                <a:xfrm>
                  <a:off x="7086395" y="816900"/>
                  <a:ext cx="45719" cy="126823"/>
                </a:xfrm>
                <a:prstGeom prst="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4" name="正方形/長方形 553">
                  <a:extLst>
                    <a:ext uri="{FF2B5EF4-FFF2-40B4-BE49-F238E27FC236}">
                      <a16:creationId xmlns:a16="http://schemas.microsoft.com/office/drawing/2014/main" id="{A1FC3D2F-E49E-4FA2-A41E-CEC9CBE84718}"/>
                    </a:ext>
                  </a:extLst>
                </p:cNvPr>
                <p:cNvSpPr/>
                <p:nvPr/>
              </p:nvSpPr>
              <p:spPr>
                <a:xfrm>
                  <a:off x="6677582" y="816900"/>
                  <a:ext cx="45719" cy="126823"/>
                </a:xfrm>
                <a:prstGeom prst="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5" name="正方形/長方形 554">
                  <a:extLst>
                    <a:ext uri="{FF2B5EF4-FFF2-40B4-BE49-F238E27FC236}">
                      <a16:creationId xmlns:a16="http://schemas.microsoft.com/office/drawing/2014/main" id="{6686C42C-5F88-4148-BEB4-3F2298E66B38}"/>
                    </a:ext>
                  </a:extLst>
                </p:cNvPr>
                <p:cNvSpPr/>
                <p:nvPr/>
              </p:nvSpPr>
              <p:spPr>
                <a:xfrm>
                  <a:off x="6819409" y="816900"/>
                  <a:ext cx="45719" cy="126823"/>
                </a:xfrm>
                <a:prstGeom prst="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6" name="正方形/長方形 555">
                  <a:extLst>
                    <a:ext uri="{FF2B5EF4-FFF2-40B4-BE49-F238E27FC236}">
                      <a16:creationId xmlns:a16="http://schemas.microsoft.com/office/drawing/2014/main" id="{AF705020-DBF6-4D35-AD8B-16C5F0EA9C95}"/>
                    </a:ext>
                  </a:extLst>
                </p:cNvPr>
                <p:cNvSpPr/>
                <p:nvPr/>
              </p:nvSpPr>
              <p:spPr>
                <a:xfrm>
                  <a:off x="6395192" y="835950"/>
                  <a:ext cx="45719" cy="126823"/>
                </a:xfrm>
                <a:prstGeom prst="rect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49" name="正方形/長方形 548">
                <a:extLst>
                  <a:ext uri="{FF2B5EF4-FFF2-40B4-BE49-F238E27FC236}">
                    <a16:creationId xmlns:a16="http://schemas.microsoft.com/office/drawing/2014/main" id="{A9543466-E6AC-468A-B707-6E9665686756}"/>
                  </a:ext>
                </a:extLst>
              </p:cNvPr>
              <p:cNvSpPr/>
              <p:nvPr/>
            </p:nvSpPr>
            <p:spPr>
              <a:xfrm>
                <a:off x="5372808" y="7120332"/>
                <a:ext cx="204638" cy="127574"/>
              </a:xfrm>
              <a:prstGeom prst="rect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正方形/長方形 549">
                <a:extLst>
                  <a:ext uri="{FF2B5EF4-FFF2-40B4-BE49-F238E27FC236}">
                    <a16:creationId xmlns:a16="http://schemas.microsoft.com/office/drawing/2014/main" id="{E7E54F12-AEB6-46C4-8620-FA73A1DC6BEB}"/>
                  </a:ext>
                </a:extLst>
              </p:cNvPr>
              <p:cNvSpPr/>
              <p:nvPr/>
            </p:nvSpPr>
            <p:spPr>
              <a:xfrm>
                <a:off x="6945419" y="6897712"/>
                <a:ext cx="662676" cy="157617"/>
              </a:xfrm>
              <a:prstGeom prst="rect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正方形/長方形 550">
                <a:extLst>
                  <a:ext uri="{FF2B5EF4-FFF2-40B4-BE49-F238E27FC236}">
                    <a16:creationId xmlns:a16="http://schemas.microsoft.com/office/drawing/2014/main" id="{DD945900-23E3-42CA-8271-B7492FBD57C4}"/>
                  </a:ext>
                </a:extLst>
              </p:cNvPr>
              <p:cNvSpPr/>
              <p:nvPr/>
            </p:nvSpPr>
            <p:spPr>
              <a:xfrm>
                <a:off x="6887354" y="6981754"/>
                <a:ext cx="778806" cy="225156"/>
              </a:xfrm>
              <a:prstGeom prst="rect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C6EC89A2-A9A1-416D-BD16-AC821BD69D79}"/>
                  </a:ext>
                </a:extLst>
              </p:cNvPr>
              <p:cNvSpPr/>
              <p:nvPr/>
            </p:nvSpPr>
            <p:spPr>
              <a:xfrm>
                <a:off x="5267764" y="7112754"/>
                <a:ext cx="4006052" cy="193497"/>
              </a:xfrm>
              <a:custGeom>
                <a:avLst/>
                <a:gdLst>
                  <a:gd name="connsiteX0" fmla="*/ 1469816 w 4006052"/>
                  <a:gd name="connsiteY0" fmla="*/ 0 h 193497"/>
                  <a:gd name="connsiteX1" fmla="*/ 2548167 w 4006052"/>
                  <a:gd name="connsiteY1" fmla="*/ 0 h 193497"/>
                  <a:gd name="connsiteX2" fmla="*/ 2548167 w 4006052"/>
                  <a:gd name="connsiteY2" fmla="*/ 4342 h 193497"/>
                  <a:gd name="connsiteX3" fmla="*/ 3470094 w 4006052"/>
                  <a:gd name="connsiteY3" fmla="*/ 87932 h 193497"/>
                  <a:gd name="connsiteX4" fmla="*/ 4006052 w 4006052"/>
                  <a:gd name="connsiteY4" fmla="*/ 87932 h 193497"/>
                  <a:gd name="connsiteX5" fmla="*/ 4006052 w 4006052"/>
                  <a:gd name="connsiteY5" fmla="*/ 193496 h 193497"/>
                  <a:gd name="connsiteX6" fmla="*/ 3470102 w 4006052"/>
                  <a:gd name="connsiteY6" fmla="*/ 193496 h 193497"/>
                  <a:gd name="connsiteX7" fmla="*/ 3470102 w 4006052"/>
                  <a:gd name="connsiteY7" fmla="*/ 193497 h 193497"/>
                  <a:gd name="connsiteX8" fmla="*/ 3470092 w 4006052"/>
                  <a:gd name="connsiteY8" fmla="*/ 193496 h 193497"/>
                  <a:gd name="connsiteX9" fmla="*/ 3465341 w 4006052"/>
                  <a:gd name="connsiteY9" fmla="*/ 193496 h 193497"/>
                  <a:gd name="connsiteX10" fmla="*/ 3465341 w 4006052"/>
                  <a:gd name="connsiteY10" fmla="*/ 193145 h 193497"/>
                  <a:gd name="connsiteX11" fmla="*/ 2540997 w 4006052"/>
                  <a:gd name="connsiteY11" fmla="*/ 124867 h 193497"/>
                  <a:gd name="connsiteX12" fmla="*/ 2540997 w 4006052"/>
                  <a:gd name="connsiteY12" fmla="*/ 122699 h 193497"/>
                  <a:gd name="connsiteX13" fmla="*/ 1469816 w 4006052"/>
                  <a:gd name="connsiteY13" fmla="*/ 122699 h 193497"/>
                  <a:gd name="connsiteX14" fmla="*/ 1469816 w 4006052"/>
                  <a:gd name="connsiteY14" fmla="*/ 124867 h 193497"/>
                  <a:gd name="connsiteX15" fmla="*/ 540710 w 4006052"/>
                  <a:gd name="connsiteY15" fmla="*/ 193497 h 193497"/>
                  <a:gd name="connsiteX16" fmla="*/ 540710 w 4006052"/>
                  <a:gd name="connsiteY16" fmla="*/ 193496 h 193497"/>
                  <a:gd name="connsiteX17" fmla="*/ 0 w 4006052"/>
                  <a:gd name="connsiteY17" fmla="*/ 193496 h 193497"/>
                  <a:gd name="connsiteX18" fmla="*/ 0 w 4006052"/>
                  <a:gd name="connsiteY18" fmla="*/ 87932 h 193497"/>
                  <a:gd name="connsiteX19" fmla="*/ 540711 w 4006052"/>
                  <a:gd name="connsiteY19" fmla="*/ 87932 h 193497"/>
                  <a:gd name="connsiteX20" fmla="*/ 540711 w 4006052"/>
                  <a:gd name="connsiteY20" fmla="*/ 87933 h 193497"/>
                  <a:gd name="connsiteX21" fmla="*/ 1469816 w 4006052"/>
                  <a:gd name="connsiteY21" fmla="*/ 3692 h 193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4006052" h="193497">
                    <a:moveTo>
                      <a:pt x="1469816" y="0"/>
                    </a:moveTo>
                    <a:lnTo>
                      <a:pt x="2548167" y="0"/>
                    </a:lnTo>
                    <a:lnTo>
                      <a:pt x="2548167" y="4342"/>
                    </a:lnTo>
                    <a:lnTo>
                      <a:pt x="3470094" y="87932"/>
                    </a:lnTo>
                    <a:lnTo>
                      <a:pt x="4006052" y="87932"/>
                    </a:lnTo>
                    <a:lnTo>
                      <a:pt x="4006052" y="193496"/>
                    </a:lnTo>
                    <a:lnTo>
                      <a:pt x="3470102" y="193496"/>
                    </a:lnTo>
                    <a:lnTo>
                      <a:pt x="3470102" y="193497"/>
                    </a:lnTo>
                    <a:lnTo>
                      <a:pt x="3470092" y="193496"/>
                    </a:lnTo>
                    <a:lnTo>
                      <a:pt x="3465341" y="193496"/>
                    </a:lnTo>
                    <a:lnTo>
                      <a:pt x="3465341" y="193145"/>
                    </a:lnTo>
                    <a:lnTo>
                      <a:pt x="2540997" y="124867"/>
                    </a:lnTo>
                    <a:lnTo>
                      <a:pt x="2540997" y="122699"/>
                    </a:lnTo>
                    <a:lnTo>
                      <a:pt x="1469816" y="122699"/>
                    </a:lnTo>
                    <a:lnTo>
                      <a:pt x="1469816" y="124867"/>
                    </a:lnTo>
                    <a:lnTo>
                      <a:pt x="540710" y="193497"/>
                    </a:lnTo>
                    <a:lnTo>
                      <a:pt x="540710" y="193496"/>
                    </a:lnTo>
                    <a:lnTo>
                      <a:pt x="0" y="193496"/>
                    </a:lnTo>
                    <a:lnTo>
                      <a:pt x="0" y="87932"/>
                    </a:lnTo>
                    <a:lnTo>
                      <a:pt x="540711" y="87932"/>
                    </a:lnTo>
                    <a:lnTo>
                      <a:pt x="540711" y="87933"/>
                    </a:lnTo>
                    <a:lnTo>
                      <a:pt x="1469816" y="3692"/>
                    </a:ln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EFBE0B56-B33A-45F1-8ABB-B8DA98344AFA}"/>
                </a:ext>
              </a:extLst>
            </p:cNvPr>
            <p:cNvGrpSpPr/>
            <p:nvPr/>
          </p:nvGrpSpPr>
          <p:grpSpPr>
            <a:xfrm>
              <a:off x="5250180" y="2852112"/>
              <a:ext cx="4020339" cy="1315441"/>
              <a:chOff x="792480" y="1509291"/>
              <a:chExt cx="7894183" cy="2582950"/>
            </a:xfrm>
            <a:solidFill>
              <a:schemeClr val="tx1">
                <a:lumMod val="85000"/>
                <a:lumOff val="15000"/>
              </a:schemeClr>
            </a:solidFill>
          </p:grpSpPr>
          <p:grpSp>
            <p:nvGrpSpPr>
              <p:cNvPr id="479" name="グループ化 478">
                <a:extLst>
                  <a:ext uri="{FF2B5EF4-FFF2-40B4-BE49-F238E27FC236}">
                    <a16:creationId xmlns:a16="http://schemas.microsoft.com/office/drawing/2014/main" id="{BAB57DA5-FD12-4321-96AB-35431E08F4B4}"/>
                  </a:ext>
                </a:extLst>
              </p:cNvPr>
              <p:cNvGrpSpPr/>
              <p:nvPr/>
            </p:nvGrpSpPr>
            <p:grpSpPr>
              <a:xfrm flipH="1">
                <a:off x="5799637" y="1516540"/>
                <a:ext cx="2887026" cy="2560543"/>
                <a:chOff x="792480" y="1516540"/>
                <a:chExt cx="2887026" cy="2560543"/>
              </a:xfrm>
              <a:grpFill/>
            </p:grpSpPr>
            <p:sp>
              <p:nvSpPr>
                <p:cNvPr id="522" name="正方形/長方形 127">
                  <a:extLst>
                    <a:ext uri="{FF2B5EF4-FFF2-40B4-BE49-F238E27FC236}">
                      <a16:creationId xmlns:a16="http://schemas.microsoft.com/office/drawing/2014/main" id="{5F63C743-186B-47AA-90BF-396985E64C0A}"/>
                    </a:ext>
                  </a:extLst>
                </p:cNvPr>
                <p:cNvSpPr/>
                <p:nvPr/>
              </p:nvSpPr>
              <p:spPr>
                <a:xfrm>
                  <a:off x="1854198" y="1633539"/>
                  <a:ext cx="1817688" cy="2315360"/>
                </a:xfrm>
                <a:custGeom>
                  <a:avLst/>
                  <a:gdLst>
                    <a:gd name="connsiteX0" fmla="*/ 0 w 1817688"/>
                    <a:gd name="connsiteY0" fmla="*/ 0 h 2091522"/>
                    <a:gd name="connsiteX1" fmla="*/ 1817688 w 1817688"/>
                    <a:gd name="connsiteY1" fmla="*/ 0 h 2091522"/>
                    <a:gd name="connsiteX2" fmla="*/ 1817688 w 1817688"/>
                    <a:gd name="connsiteY2" fmla="*/ 2091522 h 2091522"/>
                    <a:gd name="connsiteX3" fmla="*/ 0 w 1817688"/>
                    <a:gd name="connsiteY3" fmla="*/ 2091522 h 2091522"/>
                    <a:gd name="connsiteX4" fmla="*/ 0 w 1817688"/>
                    <a:gd name="connsiteY4" fmla="*/ 0 h 2091522"/>
                    <a:gd name="connsiteX0" fmla="*/ 0 w 1817688"/>
                    <a:gd name="connsiteY0" fmla="*/ 104775 h 2196297"/>
                    <a:gd name="connsiteX1" fmla="*/ 1817688 w 1817688"/>
                    <a:gd name="connsiteY1" fmla="*/ 0 h 2196297"/>
                    <a:gd name="connsiteX2" fmla="*/ 1817688 w 1817688"/>
                    <a:gd name="connsiteY2" fmla="*/ 2196297 h 2196297"/>
                    <a:gd name="connsiteX3" fmla="*/ 0 w 1817688"/>
                    <a:gd name="connsiteY3" fmla="*/ 2196297 h 2196297"/>
                    <a:gd name="connsiteX4" fmla="*/ 0 w 1817688"/>
                    <a:gd name="connsiteY4" fmla="*/ 104775 h 2196297"/>
                    <a:gd name="connsiteX0" fmla="*/ 0 w 1817688"/>
                    <a:gd name="connsiteY0" fmla="*/ 104775 h 2315360"/>
                    <a:gd name="connsiteX1" fmla="*/ 1817688 w 1817688"/>
                    <a:gd name="connsiteY1" fmla="*/ 0 h 2315360"/>
                    <a:gd name="connsiteX2" fmla="*/ 1812926 w 1817688"/>
                    <a:gd name="connsiteY2" fmla="*/ 2315360 h 2315360"/>
                    <a:gd name="connsiteX3" fmla="*/ 0 w 1817688"/>
                    <a:gd name="connsiteY3" fmla="*/ 2196297 h 2315360"/>
                    <a:gd name="connsiteX4" fmla="*/ 0 w 1817688"/>
                    <a:gd name="connsiteY4" fmla="*/ 104775 h 2315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7688" h="2315360">
                      <a:moveTo>
                        <a:pt x="0" y="104775"/>
                      </a:moveTo>
                      <a:lnTo>
                        <a:pt x="1817688" y="0"/>
                      </a:lnTo>
                      <a:cubicBezTo>
                        <a:pt x="1816101" y="771787"/>
                        <a:pt x="1814513" y="1543573"/>
                        <a:pt x="1812926" y="2315360"/>
                      </a:cubicBezTo>
                      <a:lnTo>
                        <a:pt x="0" y="2196297"/>
                      </a:lnTo>
                      <a:lnTo>
                        <a:pt x="0" y="104775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正方形/長方形 522">
                  <a:extLst>
                    <a:ext uri="{FF2B5EF4-FFF2-40B4-BE49-F238E27FC236}">
                      <a16:creationId xmlns:a16="http://schemas.microsoft.com/office/drawing/2014/main" id="{47342E37-1E08-4D49-8AF1-C20406E36910}"/>
                    </a:ext>
                  </a:extLst>
                </p:cNvPr>
                <p:cNvSpPr/>
                <p:nvPr/>
              </p:nvSpPr>
              <p:spPr>
                <a:xfrm>
                  <a:off x="912331" y="1738314"/>
                  <a:ext cx="940917" cy="2091522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5C0BD9D8-9DD2-4481-A72C-E4EE65BBAADA}"/>
                    </a:ext>
                  </a:extLst>
                </p:cNvPr>
                <p:cNvSpPr/>
                <p:nvPr/>
              </p:nvSpPr>
              <p:spPr>
                <a:xfrm>
                  <a:off x="1013931" y="1738314"/>
                  <a:ext cx="719619" cy="2091522"/>
                </a:xfrm>
                <a:custGeom>
                  <a:avLst/>
                  <a:gdLst>
                    <a:gd name="connsiteX0" fmla="*/ 660400 w 719619"/>
                    <a:gd name="connsiteY0" fmla="*/ 0 h 2091522"/>
                    <a:gd name="connsiteX1" fmla="*/ 719619 w 719619"/>
                    <a:gd name="connsiteY1" fmla="*/ 0 h 2091522"/>
                    <a:gd name="connsiteX2" fmla="*/ 719619 w 719619"/>
                    <a:gd name="connsiteY2" fmla="*/ 2091522 h 2091522"/>
                    <a:gd name="connsiteX3" fmla="*/ 660400 w 719619"/>
                    <a:gd name="connsiteY3" fmla="*/ 2091522 h 2091522"/>
                    <a:gd name="connsiteX4" fmla="*/ 495300 w 719619"/>
                    <a:gd name="connsiteY4" fmla="*/ 0 h 2091522"/>
                    <a:gd name="connsiteX5" fmla="*/ 554519 w 719619"/>
                    <a:gd name="connsiteY5" fmla="*/ 0 h 2091522"/>
                    <a:gd name="connsiteX6" fmla="*/ 554519 w 719619"/>
                    <a:gd name="connsiteY6" fmla="*/ 2091522 h 2091522"/>
                    <a:gd name="connsiteX7" fmla="*/ 495300 w 719619"/>
                    <a:gd name="connsiteY7" fmla="*/ 2091522 h 2091522"/>
                    <a:gd name="connsiteX8" fmla="*/ 165100 w 719619"/>
                    <a:gd name="connsiteY8" fmla="*/ 0 h 2091522"/>
                    <a:gd name="connsiteX9" fmla="*/ 224319 w 719619"/>
                    <a:gd name="connsiteY9" fmla="*/ 0 h 2091522"/>
                    <a:gd name="connsiteX10" fmla="*/ 224319 w 719619"/>
                    <a:gd name="connsiteY10" fmla="*/ 2091522 h 2091522"/>
                    <a:gd name="connsiteX11" fmla="*/ 165100 w 719619"/>
                    <a:gd name="connsiteY11" fmla="*/ 2091522 h 2091522"/>
                    <a:gd name="connsiteX12" fmla="*/ 0 w 719619"/>
                    <a:gd name="connsiteY12" fmla="*/ 0 h 2091522"/>
                    <a:gd name="connsiteX13" fmla="*/ 59219 w 719619"/>
                    <a:gd name="connsiteY13" fmla="*/ 0 h 2091522"/>
                    <a:gd name="connsiteX14" fmla="*/ 59219 w 719619"/>
                    <a:gd name="connsiteY14" fmla="*/ 2091522 h 2091522"/>
                    <a:gd name="connsiteX15" fmla="*/ 0 w 719619"/>
                    <a:gd name="connsiteY15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19619" h="2091522">
                      <a:moveTo>
                        <a:pt x="660400" y="0"/>
                      </a:moveTo>
                      <a:lnTo>
                        <a:pt x="719619" y="0"/>
                      </a:lnTo>
                      <a:lnTo>
                        <a:pt x="719619" y="2091522"/>
                      </a:lnTo>
                      <a:lnTo>
                        <a:pt x="660400" y="2091522"/>
                      </a:lnTo>
                      <a:close/>
                      <a:moveTo>
                        <a:pt x="495300" y="0"/>
                      </a:moveTo>
                      <a:lnTo>
                        <a:pt x="554519" y="0"/>
                      </a:lnTo>
                      <a:lnTo>
                        <a:pt x="554519" y="2091522"/>
                      </a:lnTo>
                      <a:lnTo>
                        <a:pt x="495300" y="2091522"/>
                      </a:lnTo>
                      <a:close/>
                      <a:moveTo>
                        <a:pt x="165100" y="0"/>
                      </a:moveTo>
                      <a:lnTo>
                        <a:pt x="224319" y="0"/>
                      </a:lnTo>
                      <a:lnTo>
                        <a:pt x="224319" y="2091522"/>
                      </a:lnTo>
                      <a:lnTo>
                        <a:pt x="16510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C4A5F41F-E1B4-4BA5-88C7-79FD0648CB0A}"/>
                    </a:ext>
                  </a:extLst>
                </p:cNvPr>
                <p:cNvSpPr/>
                <p:nvPr/>
              </p:nvSpPr>
              <p:spPr>
                <a:xfrm>
                  <a:off x="1953731" y="1738314"/>
                  <a:ext cx="1572901" cy="2091522"/>
                </a:xfrm>
                <a:custGeom>
                  <a:avLst/>
                  <a:gdLst>
                    <a:gd name="connsiteX0" fmla="*/ 1496219 w 1572901"/>
                    <a:gd name="connsiteY0" fmla="*/ 0 h 2091522"/>
                    <a:gd name="connsiteX1" fmla="*/ 1572901 w 1572901"/>
                    <a:gd name="connsiteY1" fmla="*/ 0 h 2091522"/>
                    <a:gd name="connsiteX2" fmla="*/ 1572901 w 1572901"/>
                    <a:gd name="connsiteY2" fmla="*/ 2091522 h 2091522"/>
                    <a:gd name="connsiteX3" fmla="*/ 1496219 w 1572901"/>
                    <a:gd name="connsiteY3" fmla="*/ 2091522 h 2091522"/>
                    <a:gd name="connsiteX4" fmla="*/ 1318419 w 1572901"/>
                    <a:gd name="connsiteY4" fmla="*/ 0 h 2091522"/>
                    <a:gd name="connsiteX5" fmla="*/ 1395101 w 1572901"/>
                    <a:gd name="connsiteY5" fmla="*/ 0 h 2091522"/>
                    <a:gd name="connsiteX6" fmla="*/ 1395101 w 1572901"/>
                    <a:gd name="connsiteY6" fmla="*/ 2091522 h 2091522"/>
                    <a:gd name="connsiteX7" fmla="*/ 1318419 w 1572901"/>
                    <a:gd name="connsiteY7" fmla="*/ 2091522 h 2091522"/>
                    <a:gd name="connsiteX8" fmla="*/ 1017900 w 1572901"/>
                    <a:gd name="connsiteY8" fmla="*/ 0 h 2091522"/>
                    <a:gd name="connsiteX9" fmla="*/ 1096170 w 1572901"/>
                    <a:gd name="connsiteY9" fmla="*/ 0 h 2091522"/>
                    <a:gd name="connsiteX10" fmla="*/ 1096170 w 1572901"/>
                    <a:gd name="connsiteY10" fmla="*/ 2091522 h 2091522"/>
                    <a:gd name="connsiteX11" fmla="*/ 1017900 w 1572901"/>
                    <a:gd name="connsiteY11" fmla="*/ 2091522 h 2091522"/>
                    <a:gd name="connsiteX12" fmla="*/ 843123 w 1572901"/>
                    <a:gd name="connsiteY12" fmla="*/ 0 h 2091522"/>
                    <a:gd name="connsiteX13" fmla="*/ 921393 w 1572901"/>
                    <a:gd name="connsiteY13" fmla="*/ 0 h 2091522"/>
                    <a:gd name="connsiteX14" fmla="*/ 921393 w 1572901"/>
                    <a:gd name="connsiteY14" fmla="*/ 2091522 h 2091522"/>
                    <a:gd name="connsiteX15" fmla="*/ 843123 w 1572901"/>
                    <a:gd name="connsiteY15" fmla="*/ 2091522 h 2091522"/>
                    <a:gd name="connsiteX16" fmla="*/ 584200 w 1572901"/>
                    <a:gd name="connsiteY16" fmla="*/ 0 h 2091522"/>
                    <a:gd name="connsiteX17" fmla="*/ 643419 w 1572901"/>
                    <a:gd name="connsiteY17" fmla="*/ 0 h 2091522"/>
                    <a:gd name="connsiteX18" fmla="*/ 643419 w 1572901"/>
                    <a:gd name="connsiteY18" fmla="*/ 2091522 h 2091522"/>
                    <a:gd name="connsiteX19" fmla="*/ 584200 w 1572901"/>
                    <a:gd name="connsiteY19" fmla="*/ 2091522 h 2091522"/>
                    <a:gd name="connsiteX20" fmla="*/ 425450 w 1572901"/>
                    <a:gd name="connsiteY20" fmla="*/ 0 h 2091522"/>
                    <a:gd name="connsiteX21" fmla="*/ 484669 w 1572901"/>
                    <a:gd name="connsiteY21" fmla="*/ 0 h 2091522"/>
                    <a:gd name="connsiteX22" fmla="*/ 484669 w 1572901"/>
                    <a:gd name="connsiteY22" fmla="*/ 2091522 h 2091522"/>
                    <a:gd name="connsiteX23" fmla="*/ 425450 w 1572901"/>
                    <a:gd name="connsiteY23" fmla="*/ 2091522 h 2091522"/>
                    <a:gd name="connsiteX24" fmla="*/ 158750 w 1572901"/>
                    <a:gd name="connsiteY24" fmla="*/ 0 h 2091522"/>
                    <a:gd name="connsiteX25" fmla="*/ 217969 w 1572901"/>
                    <a:gd name="connsiteY25" fmla="*/ 0 h 2091522"/>
                    <a:gd name="connsiteX26" fmla="*/ 217969 w 1572901"/>
                    <a:gd name="connsiteY26" fmla="*/ 2091522 h 2091522"/>
                    <a:gd name="connsiteX27" fmla="*/ 158750 w 1572901"/>
                    <a:gd name="connsiteY27" fmla="*/ 2091522 h 2091522"/>
                    <a:gd name="connsiteX28" fmla="*/ 0 w 1572901"/>
                    <a:gd name="connsiteY28" fmla="*/ 0 h 2091522"/>
                    <a:gd name="connsiteX29" fmla="*/ 59219 w 1572901"/>
                    <a:gd name="connsiteY29" fmla="*/ 0 h 2091522"/>
                    <a:gd name="connsiteX30" fmla="*/ 59219 w 1572901"/>
                    <a:gd name="connsiteY30" fmla="*/ 2091522 h 2091522"/>
                    <a:gd name="connsiteX31" fmla="*/ 0 w 1572901"/>
                    <a:gd name="connsiteY31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572901" h="2091522">
                      <a:moveTo>
                        <a:pt x="1496219" y="0"/>
                      </a:moveTo>
                      <a:lnTo>
                        <a:pt x="1572901" y="0"/>
                      </a:lnTo>
                      <a:lnTo>
                        <a:pt x="1572901" y="2091522"/>
                      </a:lnTo>
                      <a:lnTo>
                        <a:pt x="1496219" y="2091522"/>
                      </a:lnTo>
                      <a:close/>
                      <a:moveTo>
                        <a:pt x="1318419" y="0"/>
                      </a:moveTo>
                      <a:lnTo>
                        <a:pt x="1395101" y="0"/>
                      </a:lnTo>
                      <a:lnTo>
                        <a:pt x="1395101" y="2091522"/>
                      </a:lnTo>
                      <a:lnTo>
                        <a:pt x="1318419" y="2091522"/>
                      </a:lnTo>
                      <a:close/>
                      <a:moveTo>
                        <a:pt x="1017900" y="0"/>
                      </a:moveTo>
                      <a:lnTo>
                        <a:pt x="1096170" y="0"/>
                      </a:lnTo>
                      <a:lnTo>
                        <a:pt x="1096170" y="2091522"/>
                      </a:lnTo>
                      <a:lnTo>
                        <a:pt x="1017900" y="2091522"/>
                      </a:lnTo>
                      <a:close/>
                      <a:moveTo>
                        <a:pt x="843123" y="0"/>
                      </a:moveTo>
                      <a:lnTo>
                        <a:pt x="921393" y="0"/>
                      </a:lnTo>
                      <a:lnTo>
                        <a:pt x="921393" y="2091522"/>
                      </a:lnTo>
                      <a:lnTo>
                        <a:pt x="843123" y="2091522"/>
                      </a:lnTo>
                      <a:close/>
                      <a:moveTo>
                        <a:pt x="584200" y="0"/>
                      </a:moveTo>
                      <a:lnTo>
                        <a:pt x="643419" y="0"/>
                      </a:lnTo>
                      <a:lnTo>
                        <a:pt x="643419" y="2091522"/>
                      </a:lnTo>
                      <a:lnTo>
                        <a:pt x="584200" y="2091522"/>
                      </a:lnTo>
                      <a:close/>
                      <a:moveTo>
                        <a:pt x="425450" y="0"/>
                      </a:moveTo>
                      <a:lnTo>
                        <a:pt x="484669" y="0"/>
                      </a:lnTo>
                      <a:lnTo>
                        <a:pt x="484669" y="2091522"/>
                      </a:lnTo>
                      <a:lnTo>
                        <a:pt x="425450" y="2091522"/>
                      </a:lnTo>
                      <a:close/>
                      <a:moveTo>
                        <a:pt x="158750" y="0"/>
                      </a:moveTo>
                      <a:lnTo>
                        <a:pt x="217969" y="0"/>
                      </a:lnTo>
                      <a:lnTo>
                        <a:pt x="217969" y="2091522"/>
                      </a:lnTo>
                      <a:lnTo>
                        <a:pt x="15875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正方形/長方形 525">
                  <a:extLst>
                    <a:ext uri="{FF2B5EF4-FFF2-40B4-BE49-F238E27FC236}">
                      <a16:creationId xmlns:a16="http://schemas.microsoft.com/office/drawing/2014/main" id="{4063BE7B-C21D-41DB-99EF-6293FD7DBB05}"/>
                    </a:ext>
                  </a:extLst>
                </p:cNvPr>
                <p:cNvSpPr/>
                <p:nvPr/>
              </p:nvSpPr>
              <p:spPr>
                <a:xfrm>
                  <a:off x="912811" y="1838325"/>
                  <a:ext cx="45719" cy="2057400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正方形/長方形 526">
                  <a:extLst>
                    <a:ext uri="{FF2B5EF4-FFF2-40B4-BE49-F238E27FC236}">
                      <a16:creationId xmlns:a16="http://schemas.microsoft.com/office/drawing/2014/main" id="{2F6E6E5B-283D-43AB-97BD-4A3D55435889}"/>
                    </a:ext>
                  </a:extLst>
                </p:cNvPr>
                <p:cNvSpPr/>
                <p:nvPr/>
              </p:nvSpPr>
              <p:spPr>
                <a:xfrm>
                  <a:off x="1387792" y="1838325"/>
                  <a:ext cx="45719" cy="2057400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正方形/長方形 527">
                  <a:extLst>
                    <a:ext uri="{FF2B5EF4-FFF2-40B4-BE49-F238E27FC236}">
                      <a16:creationId xmlns:a16="http://schemas.microsoft.com/office/drawing/2014/main" id="{1C4FFECA-4843-47BA-942F-5FCD84FCF7A0}"/>
                    </a:ext>
                  </a:extLst>
                </p:cNvPr>
                <p:cNvSpPr/>
                <p:nvPr/>
              </p:nvSpPr>
              <p:spPr>
                <a:xfrm>
                  <a:off x="1333500" y="1838325"/>
                  <a:ext cx="76200" cy="2057400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正方形/長方形 528">
                  <a:extLst>
                    <a:ext uri="{FF2B5EF4-FFF2-40B4-BE49-F238E27FC236}">
                      <a16:creationId xmlns:a16="http://schemas.microsoft.com/office/drawing/2014/main" id="{B6801993-7AF1-4F0F-979B-7E58E815DA48}"/>
                    </a:ext>
                  </a:extLst>
                </p:cNvPr>
                <p:cNvSpPr/>
                <p:nvPr/>
              </p:nvSpPr>
              <p:spPr>
                <a:xfrm>
                  <a:off x="838200" y="1838325"/>
                  <a:ext cx="76200" cy="2057400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正方形/長方形 529">
                  <a:extLst>
                    <a:ext uri="{FF2B5EF4-FFF2-40B4-BE49-F238E27FC236}">
                      <a16:creationId xmlns:a16="http://schemas.microsoft.com/office/drawing/2014/main" id="{12C4EA3D-F5AD-47F8-9B68-E08406AEB376}"/>
                    </a:ext>
                  </a:extLst>
                </p:cNvPr>
                <p:cNvSpPr/>
                <p:nvPr/>
              </p:nvSpPr>
              <p:spPr>
                <a:xfrm>
                  <a:off x="1839275" y="1838325"/>
                  <a:ext cx="45719" cy="1976958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1" name="正方形/長方形 530">
                  <a:extLst>
                    <a:ext uri="{FF2B5EF4-FFF2-40B4-BE49-F238E27FC236}">
                      <a16:creationId xmlns:a16="http://schemas.microsoft.com/office/drawing/2014/main" id="{0426D678-0445-4F08-8858-FDFC2EA10506}"/>
                    </a:ext>
                  </a:extLst>
                </p:cNvPr>
                <p:cNvSpPr/>
                <p:nvPr/>
              </p:nvSpPr>
              <p:spPr>
                <a:xfrm>
                  <a:off x="2262187" y="1838325"/>
                  <a:ext cx="45719" cy="1976958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正方形/長方形 531">
                  <a:extLst>
                    <a:ext uri="{FF2B5EF4-FFF2-40B4-BE49-F238E27FC236}">
                      <a16:creationId xmlns:a16="http://schemas.microsoft.com/office/drawing/2014/main" id="{9FB84A9D-26ED-4078-A063-3A7F6B7E2833}"/>
                    </a:ext>
                  </a:extLst>
                </p:cNvPr>
                <p:cNvSpPr/>
                <p:nvPr/>
              </p:nvSpPr>
              <p:spPr>
                <a:xfrm>
                  <a:off x="3133725" y="1724025"/>
                  <a:ext cx="45719" cy="2205558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正方形/長方形 532">
                  <a:extLst>
                    <a:ext uri="{FF2B5EF4-FFF2-40B4-BE49-F238E27FC236}">
                      <a16:creationId xmlns:a16="http://schemas.microsoft.com/office/drawing/2014/main" id="{1D04E74B-FA4B-481D-9493-2B66CA815644}"/>
                    </a:ext>
                  </a:extLst>
                </p:cNvPr>
                <p:cNvSpPr/>
                <p:nvPr/>
              </p:nvSpPr>
              <p:spPr>
                <a:xfrm>
                  <a:off x="3633787" y="1700213"/>
                  <a:ext cx="45719" cy="2253182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正方形/長方形 533">
                  <a:extLst>
                    <a:ext uri="{FF2B5EF4-FFF2-40B4-BE49-F238E27FC236}">
                      <a16:creationId xmlns:a16="http://schemas.microsoft.com/office/drawing/2014/main" id="{972A8242-6E08-47E5-B4E2-A28F7984E0F9}"/>
                    </a:ext>
                  </a:extLst>
                </p:cNvPr>
                <p:cNvSpPr/>
                <p:nvPr/>
              </p:nvSpPr>
              <p:spPr>
                <a:xfrm>
                  <a:off x="2667000" y="1724025"/>
                  <a:ext cx="45719" cy="2205558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フリーフォーム: 図形 534">
                  <a:extLst>
                    <a:ext uri="{FF2B5EF4-FFF2-40B4-BE49-F238E27FC236}">
                      <a16:creationId xmlns:a16="http://schemas.microsoft.com/office/drawing/2014/main" id="{78A2AA76-BC21-4BBA-8AFE-DD50FA6989B5}"/>
                    </a:ext>
                  </a:extLst>
                </p:cNvPr>
                <p:cNvSpPr/>
                <p:nvPr/>
              </p:nvSpPr>
              <p:spPr>
                <a:xfrm>
                  <a:off x="1854198" y="15165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32632273-9253-4A94-B97D-542208A3DA9A}"/>
                    </a:ext>
                  </a:extLst>
                </p:cNvPr>
                <p:cNvSpPr/>
                <p:nvPr/>
              </p:nvSpPr>
              <p:spPr>
                <a:xfrm>
                  <a:off x="792480" y="16819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FBB60174-36E8-4A69-B732-F65CCF8AFD54}"/>
                    </a:ext>
                  </a:extLst>
                </p:cNvPr>
                <p:cNvSpPr/>
                <p:nvPr/>
              </p:nvSpPr>
              <p:spPr>
                <a:xfrm>
                  <a:off x="1854198" y="15419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C864EF18-B65C-4702-87CA-18FD0812BEC9}"/>
                    </a:ext>
                  </a:extLst>
                </p:cNvPr>
                <p:cNvSpPr/>
                <p:nvPr/>
              </p:nvSpPr>
              <p:spPr>
                <a:xfrm>
                  <a:off x="792480" y="17073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0" name="正方形/長方形 479">
                <a:extLst>
                  <a:ext uri="{FF2B5EF4-FFF2-40B4-BE49-F238E27FC236}">
                    <a16:creationId xmlns:a16="http://schemas.microsoft.com/office/drawing/2014/main" id="{095181E9-6BB4-4550-885B-1671DB657C30}"/>
                  </a:ext>
                </a:extLst>
              </p:cNvPr>
              <p:cNvSpPr/>
              <p:nvPr/>
            </p:nvSpPr>
            <p:spPr>
              <a:xfrm>
                <a:off x="3678555" y="1598192"/>
                <a:ext cx="2117408" cy="1937224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フリーフォーム: 図形 480">
                <a:extLst>
                  <a:ext uri="{FF2B5EF4-FFF2-40B4-BE49-F238E27FC236}">
                    <a16:creationId xmlns:a16="http://schemas.microsoft.com/office/drawing/2014/main" id="{70D42C12-3DF1-4CBA-8509-3A64F8F4E25A}"/>
                  </a:ext>
                </a:extLst>
              </p:cNvPr>
              <p:cNvSpPr/>
              <p:nvPr/>
            </p:nvSpPr>
            <p:spPr>
              <a:xfrm>
                <a:off x="3796024" y="1738314"/>
                <a:ext cx="1899925" cy="1790699"/>
              </a:xfrm>
              <a:custGeom>
                <a:avLst/>
                <a:gdLst>
                  <a:gd name="connsiteX0" fmla="*/ 1816100 w 1899925"/>
                  <a:gd name="connsiteY0" fmla="*/ 0 h 1790699"/>
                  <a:gd name="connsiteX1" fmla="*/ 1899925 w 1899925"/>
                  <a:gd name="connsiteY1" fmla="*/ 0 h 1790699"/>
                  <a:gd name="connsiteX2" fmla="*/ 1899925 w 1899925"/>
                  <a:gd name="connsiteY2" fmla="*/ 1790699 h 1790699"/>
                  <a:gd name="connsiteX3" fmla="*/ 1816100 w 1899925"/>
                  <a:gd name="connsiteY3" fmla="*/ 1790699 h 1790699"/>
                  <a:gd name="connsiteX4" fmla="*/ 1609725 w 1899925"/>
                  <a:gd name="connsiteY4" fmla="*/ 0 h 1790699"/>
                  <a:gd name="connsiteX5" fmla="*/ 1693550 w 1899925"/>
                  <a:gd name="connsiteY5" fmla="*/ 0 h 1790699"/>
                  <a:gd name="connsiteX6" fmla="*/ 1693550 w 1899925"/>
                  <a:gd name="connsiteY6" fmla="*/ 1790699 h 1790699"/>
                  <a:gd name="connsiteX7" fmla="*/ 1609725 w 1899925"/>
                  <a:gd name="connsiteY7" fmla="*/ 1790699 h 1790699"/>
                  <a:gd name="connsiteX8" fmla="*/ 1258888 w 1899925"/>
                  <a:gd name="connsiteY8" fmla="*/ 0 h 1790699"/>
                  <a:gd name="connsiteX9" fmla="*/ 1342713 w 1899925"/>
                  <a:gd name="connsiteY9" fmla="*/ 0 h 1790699"/>
                  <a:gd name="connsiteX10" fmla="*/ 1342713 w 1899925"/>
                  <a:gd name="connsiteY10" fmla="*/ 1790699 h 1790699"/>
                  <a:gd name="connsiteX11" fmla="*/ 1258888 w 1899925"/>
                  <a:gd name="connsiteY11" fmla="*/ 1790699 h 1790699"/>
                  <a:gd name="connsiteX12" fmla="*/ 1052513 w 1899925"/>
                  <a:gd name="connsiteY12" fmla="*/ 0 h 1790699"/>
                  <a:gd name="connsiteX13" fmla="*/ 1136338 w 1899925"/>
                  <a:gd name="connsiteY13" fmla="*/ 0 h 1790699"/>
                  <a:gd name="connsiteX14" fmla="*/ 1136338 w 1899925"/>
                  <a:gd name="connsiteY14" fmla="*/ 1790699 h 1790699"/>
                  <a:gd name="connsiteX15" fmla="*/ 1052513 w 1899925"/>
                  <a:gd name="connsiteY15" fmla="*/ 1790699 h 1790699"/>
                  <a:gd name="connsiteX16" fmla="*/ 768350 w 1899925"/>
                  <a:gd name="connsiteY16" fmla="*/ 0 h 1790699"/>
                  <a:gd name="connsiteX17" fmla="*/ 852175 w 1899925"/>
                  <a:gd name="connsiteY17" fmla="*/ 0 h 1790699"/>
                  <a:gd name="connsiteX18" fmla="*/ 852175 w 1899925"/>
                  <a:gd name="connsiteY18" fmla="*/ 1790699 h 1790699"/>
                  <a:gd name="connsiteX19" fmla="*/ 768350 w 1899925"/>
                  <a:gd name="connsiteY19" fmla="*/ 1790699 h 1790699"/>
                  <a:gd name="connsiteX20" fmla="*/ 561975 w 1899925"/>
                  <a:gd name="connsiteY20" fmla="*/ 0 h 1790699"/>
                  <a:gd name="connsiteX21" fmla="*/ 645800 w 1899925"/>
                  <a:gd name="connsiteY21" fmla="*/ 0 h 1790699"/>
                  <a:gd name="connsiteX22" fmla="*/ 645800 w 1899925"/>
                  <a:gd name="connsiteY22" fmla="*/ 1790699 h 1790699"/>
                  <a:gd name="connsiteX23" fmla="*/ 561975 w 1899925"/>
                  <a:gd name="connsiteY23" fmla="*/ 1790699 h 1790699"/>
                  <a:gd name="connsiteX24" fmla="*/ 206375 w 1899925"/>
                  <a:gd name="connsiteY24" fmla="*/ 0 h 1790699"/>
                  <a:gd name="connsiteX25" fmla="*/ 290200 w 1899925"/>
                  <a:gd name="connsiteY25" fmla="*/ 0 h 1790699"/>
                  <a:gd name="connsiteX26" fmla="*/ 290200 w 1899925"/>
                  <a:gd name="connsiteY26" fmla="*/ 1790699 h 1790699"/>
                  <a:gd name="connsiteX27" fmla="*/ 206375 w 1899925"/>
                  <a:gd name="connsiteY27" fmla="*/ 1790699 h 1790699"/>
                  <a:gd name="connsiteX28" fmla="*/ 0 w 1899925"/>
                  <a:gd name="connsiteY28" fmla="*/ 0 h 1790699"/>
                  <a:gd name="connsiteX29" fmla="*/ 83825 w 1899925"/>
                  <a:gd name="connsiteY29" fmla="*/ 0 h 1790699"/>
                  <a:gd name="connsiteX30" fmla="*/ 83825 w 1899925"/>
                  <a:gd name="connsiteY30" fmla="*/ 1790699 h 1790699"/>
                  <a:gd name="connsiteX31" fmla="*/ 0 w 1899925"/>
                  <a:gd name="connsiteY31" fmla="*/ 1790699 h 1790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99925" h="1790699">
                    <a:moveTo>
                      <a:pt x="1816100" y="0"/>
                    </a:moveTo>
                    <a:lnTo>
                      <a:pt x="1899925" y="0"/>
                    </a:lnTo>
                    <a:lnTo>
                      <a:pt x="1899925" y="1790699"/>
                    </a:lnTo>
                    <a:lnTo>
                      <a:pt x="1816100" y="1790699"/>
                    </a:lnTo>
                    <a:close/>
                    <a:moveTo>
                      <a:pt x="1609725" y="0"/>
                    </a:moveTo>
                    <a:lnTo>
                      <a:pt x="1693550" y="0"/>
                    </a:lnTo>
                    <a:lnTo>
                      <a:pt x="1693550" y="1790699"/>
                    </a:lnTo>
                    <a:lnTo>
                      <a:pt x="1609725" y="1790699"/>
                    </a:lnTo>
                    <a:close/>
                    <a:moveTo>
                      <a:pt x="1258888" y="0"/>
                    </a:moveTo>
                    <a:lnTo>
                      <a:pt x="1342713" y="0"/>
                    </a:lnTo>
                    <a:lnTo>
                      <a:pt x="1342713" y="1790699"/>
                    </a:lnTo>
                    <a:lnTo>
                      <a:pt x="1258888" y="1790699"/>
                    </a:lnTo>
                    <a:close/>
                    <a:moveTo>
                      <a:pt x="1052513" y="0"/>
                    </a:moveTo>
                    <a:lnTo>
                      <a:pt x="1136338" y="0"/>
                    </a:lnTo>
                    <a:lnTo>
                      <a:pt x="1136338" y="1790699"/>
                    </a:lnTo>
                    <a:lnTo>
                      <a:pt x="1052513" y="1790699"/>
                    </a:lnTo>
                    <a:close/>
                    <a:moveTo>
                      <a:pt x="768350" y="0"/>
                    </a:moveTo>
                    <a:lnTo>
                      <a:pt x="852175" y="0"/>
                    </a:lnTo>
                    <a:lnTo>
                      <a:pt x="852175" y="1790699"/>
                    </a:lnTo>
                    <a:lnTo>
                      <a:pt x="768350" y="1790699"/>
                    </a:lnTo>
                    <a:close/>
                    <a:moveTo>
                      <a:pt x="561975" y="0"/>
                    </a:moveTo>
                    <a:lnTo>
                      <a:pt x="645800" y="0"/>
                    </a:lnTo>
                    <a:lnTo>
                      <a:pt x="645800" y="1790699"/>
                    </a:lnTo>
                    <a:lnTo>
                      <a:pt x="561975" y="1790699"/>
                    </a:lnTo>
                    <a:close/>
                    <a:moveTo>
                      <a:pt x="206375" y="0"/>
                    </a:moveTo>
                    <a:lnTo>
                      <a:pt x="290200" y="0"/>
                    </a:lnTo>
                    <a:lnTo>
                      <a:pt x="290200" y="1790699"/>
                    </a:lnTo>
                    <a:lnTo>
                      <a:pt x="206375" y="1790699"/>
                    </a:lnTo>
                    <a:close/>
                    <a:moveTo>
                      <a:pt x="0" y="0"/>
                    </a:moveTo>
                    <a:lnTo>
                      <a:pt x="83825" y="0"/>
                    </a:lnTo>
                    <a:lnTo>
                      <a:pt x="83825" y="1790699"/>
                    </a:lnTo>
                    <a:lnTo>
                      <a:pt x="0" y="1790699"/>
                    </a:lnTo>
                    <a:close/>
                  </a:path>
                </a:pathLst>
              </a:cu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2" name="正方形/長方形 481">
                <a:extLst>
                  <a:ext uri="{FF2B5EF4-FFF2-40B4-BE49-F238E27FC236}">
                    <a16:creationId xmlns:a16="http://schemas.microsoft.com/office/drawing/2014/main" id="{3F909AEE-A176-4A17-8D8D-4BC3D21B53C0}"/>
                  </a:ext>
                </a:extLst>
              </p:cNvPr>
              <p:cNvSpPr/>
              <p:nvPr/>
            </p:nvSpPr>
            <p:spPr>
              <a:xfrm>
                <a:off x="3678555" y="3645326"/>
                <a:ext cx="2117408" cy="436189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3" name="正方形/長方形 482">
                <a:extLst>
                  <a:ext uri="{FF2B5EF4-FFF2-40B4-BE49-F238E27FC236}">
                    <a16:creationId xmlns:a16="http://schemas.microsoft.com/office/drawing/2014/main" id="{95D3A26A-8F80-471D-AF99-D73AD9426FB7}"/>
                  </a:ext>
                </a:extLst>
              </p:cNvPr>
              <p:cNvSpPr/>
              <p:nvPr/>
            </p:nvSpPr>
            <p:spPr>
              <a:xfrm>
                <a:off x="4335780" y="3755973"/>
                <a:ext cx="802958" cy="321246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4" name="正方形/長方形 483">
                <a:extLst>
                  <a:ext uri="{FF2B5EF4-FFF2-40B4-BE49-F238E27FC236}">
                    <a16:creationId xmlns:a16="http://schemas.microsoft.com/office/drawing/2014/main" id="{F138B96B-915B-42B8-B3CE-7144A4E82351}"/>
                  </a:ext>
                </a:extLst>
              </p:cNvPr>
              <p:cNvSpPr/>
              <p:nvPr/>
            </p:nvSpPr>
            <p:spPr>
              <a:xfrm>
                <a:off x="3825555" y="3755973"/>
                <a:ext cx="434977" cy="321246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正方形/長方形 484">
                <a:extLst>
                  <a:ext uri="{FF2B5EF4-FFF2-40B4-BE49-F238E27FC236}">
                    <a16:creationId xmlns:a16="http://schemas.microsoft.com/office/drawing/2014/main" id="{AF6AC504-9854-4B17-9361-5EBBBFF5FAD0}"/>
                  </a:ext>
                </a:extLst>
              </p:cNvPr>
              <p:cNvSpPr/>
              <p:nvPr/>
            </p:nvSpPr>
            <p:spPr>
              <a:xfrm>
                <a:off x="5211395" y="3755973"/>
                <a:ext cx="434977" cy="321246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6" name="正方形/長方形 485">
                <a:extLst>
                  <a:ext uri="{FF2B5EF4-FFF2-40B4-BE49-F238E27FC236}">
                    <a16:creationId xmlns:a16="http://schemas.microsoft.com/office/drawing/2014/main" id="{1C81707F-471E-4E85-B375-9D20C40484D5}"/>
                  </a:ext>
                </a:extLst>
              </p:cNvPr>
              <p:cNvSpPr/>
              <p:nvPr/>
            </p:nvSpPr>
            <p:spPr>
              <a:xfrm>
                <a:off x="4408667" y="3756785"/>
                <a:ext cx="71000" cy="335456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7" name="正方形/長方形 486">
                <a:extLst>
                  <a:ext uri="{FF2B5EF4-FFF2-40B4-BE49-F238E27FC236}">
                    <a16:creationId xmlns:a16="http://schemas.microsoft.com/office/drawing/2014/main" id="{520B1E9A-00B4-4DE4-9373-B764EBBF835B}"/>
                  </a:ext>
                </a:extLst>
              </p:cNvPr>
              <p:cNvSpPr/>
              <p:nvPr/>
            </p:nvSpPr>
            <p:spPr>
              <a:xfrm>
                <a:off x="5003445" y="3756785"/>
                <a:ext cx="71000" cy="335456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88" name="グループ化 487">
                <a:extLst>
                  <a:ext uri="{FF2B5EF4-FFF2-40B4-BE49-F238E27FC236}">
                    <a16:creationId xmlns:a16="http://schemas.microsoft.com/office/drawing/2014/main" id="{5CF64E4A-E07B-42D3-9073-8599007ECBA8}"/>
                  </a:ext>
                </a:extLst>
              </p:cNvPr>
              <p:cNvGrpSpPr/>
              <p:nvPr/>
            </p:nvGrpSpPr>
            <p:grpSpPr>
              <a:xfrm>
                <a:off x="792480" y="1516540"/>
                <a:ext cx="2887026" cy="2560543"/>
                <a:chOff x="792480" y="1516540"/>
                <a:chExt cx="2887026" cy="2560543"/>
              </a:xfrm>
              <a:grpFill/>
            </p:grpSpPr>
            <p:sp>
              <p:nvSpPr>
                <p:cNvPr id="505" name="正方形/長方形 127">
                  <a:extLst>
                    <a:ext uri="{FF2B5EF4-FFF2-40B4-BE49-F238E27FC236}">
                      <a16:creationId xmlns:a16="http://schemas.microsoft.com/office/drawing/2014/main" id="{85BBB742-A9F9-40AE-B8E7-C68B2AF82093}"/>
                    </a:ext>
                  </a:extLst>
                </p:cNvPr>
                <p:cNvSpPr/>
                <p:nvPr/>
              </p:nvSpPr>
              <p:spPr>
                <a:xfrm>
                  <a:off x="1854198" y="1633539"/>
                  <a:ext cx="1817688" cy="2315360"/>
                </a:xfrm>
                <a:custGeom>
                  <a:avLst/>
                  <a:gdLst>
                    <a:gd name="connsiteX0" fmla="*/ 0 w 1817688"/>
                    <a:gd name="connsiteY0" fmla="*/ 0 h 2091522"/>
                    <a:gd name="connsiteX1" fmla="*/ 1817688 w 1817688"/>
                    <a:gd name="connsiteY1" fmla="*/ 0 h 2091522"/>
                    <a:gd name="connsiteX2" fmla="*/ 1817688 w 1817688"/>
                    <a:gd name="connsiteY2" fmla="*/ 2091522 h 2091522"/>
                    <a:gd name="connsiteX3" fmla="*/ 0 w 1817688"/>
                    <a:gd name="connsiteY3" fmla="*/ 2091522 h 2091522"/>
                    <a:gd name="connsiteX4" fmla="*/ 0 w 1817688"/>
                    <a:gd name="connsiteY4" fmla="*/ 0 h 2091522"/>
                    <a:gd name="connsiteX0" fmla="*/ 0 w 1817688"/>
                    <a:gd name="connsiteY0" fmla="*/ 104775 h 2196297"/>
                    <a:gd name="connsiteX1" fmla="*/ 1817688 w 1817688"/>
                    <a:gd name="connsiteY1" fmla="*/ 0 h 2196297"/>
                    <a:gd name="connsiteX2" fmla="*/ 1817688 w 1817688"/>
                    <a:gd name="connsiteY2" fmla="*/ 2196297 h 2196297"/>
                    <a:gd name="connsiteX3" fmla="*/ 0 w 1817688"/>
                    <a:gd name="connsiteY3" fmla="*/ 2196297 h 2196297"/>
                    <a:gd name="connsiteX4" fmla="*/ 0 w 1817688"/>
                    <a:gd name="connsiteY4" fmla="*/ 104775 h 2196297"/>
                    <a:gd name="connsiteX0" fmla="*/ 0 w 1817688"/>
                    <a:gd name="connsiteY0" fmla="*/ 104775 h 2315360"/>
                    <a:gd name="connsiteX1" fmla="*/ 1817688 w 1817688"/>
                    <a:gd name="connsiteY1" fmla="*/ 0 h 2315360"/>
                    <a:gd name="connsiteX2" fmla="*/ 1812926 w 1817688"/>
                    <a:gd name="connsiteY2" fmla="*/ 2315360 h 2315360"/>
                    <a:gd name="connsiteX3" fmla="*/ 0 w 1817688"/>
                    <a:gd name="connsiteY3" fmla="*/ 2196297 h 2315360"/>
                    <a:gd name="connsiteX4" fmla="*/ 0 w 1817688"/>
                    <a:gd name="connsiteY4" fmla="*/ 104775 h 2315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7688" h="2315360">
                      <a:moveTo>
                        <a:pt x="0" y="104775"/>
                      </a:moveTo>
                      <a:lnTo>
                        <a:pt x="1817688" y="0"/>
                      </a:lnTo>
                      <a:cubicBezTo>
                        <a:pt x="1816101" y="771787"/>
                        <a:pt x="1814513" y="1543573"/>
                        <a:pt x="1812926" y="2315360"/>
                      </a:cubicBezTo>
                      <a:lnTo>
                        <a:pt x="0" y="2196297"/>
                      </a:lnTo>
                      <a:lnTo>
                        <a:pt x="0" y="104775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正方形/長方形 505">
                  <a:extLst>
                    <a:ext uri="{FF2B5EF4-FFF2-40B4-BE49-F238E27FC236}">
                      <a16:creationId xmlns:a16="http://schemas.microsoft.com/office/drawing/2014/main" id="{9C5C4677-7315-4276-9C8E-91DCCA5726E4}"/>
                    </a:ext>
                  </a:extLst>
                </p:cNvPr>
                <p:cNvSpPr/>
                <p:nvPr/>
              </p:nvSpPr>
              <p:spPr>
                <a:xfrm>
                  <a:off x="912331" y="1738314"/>
                  <a:ext cx="940917" cy="2091522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7" name="フリーフォーム: 図形 506">
                  <a:extLst>
                    <a:ext uri="{FF2B5EF4-FFF2-40B4-BE49-F238E27FC236}">
                      <a16:creationId xmlns:a16="http://schemas.microsoft.com/office/drawing/2014/main" id="{CC8D0B95-466E-4D47-BFCC-2211BC8BEE63}"/>
                    </a:ext>
                  </a:extLst>
                </p:cNvPr>
                <p:cNvSpPr/>
                <p:nvPr/>
              </p:nvSpPr>
              <p:spPr>
                <a:xfrm>
                  <a:off x="1013930" y="1738315"/>
                  <a:ext cx="719620" cy="2091522"/>
                </a:xfrm>
                <a:custGeom>
                  <a:avLst/>
                  <a:gdLst>
                    <a:gd name="connsiteX0" fmla="*/ 660400 w 719619"/>
                    <a:gd name="connsiteY0" fmla="*/ 0 h 2091522"/>
                    <a:gd name="connsiteX1" fmla="*/ 719619 w 719619"/>
                    <a:gd name="connsiteY1" fmla="*/ 0 h 2091522"/>
                    <a:gd name="connsiteX2" fmla="*/ 719619 w 719619"/>
                    <a:gd name="connsiteY2" fmla="*/ 2091522 h 2091522"/>
                    <a:gd name="connsiteX3" fmla="*/ 660400 w 719619"/>
                    <a:gd name="connsiteY3" fmla="*/ 2091522 h 2091522"/>
                    <a:gd name="connsiteX4" fmla="*/ 495300 w 719619"/>
                    <a:gd name="connsiteY4" fmla="*/ 0 h 2091522"/>
                    <a:gd name="connsiteX5" fmla="*/ 554519 w 719619"/>
                    <a:gd name="connsiteY5" fmla="*/ 0 h 2091522"/>
                    <a:gd name="connsiteX6" fmla="*/ 554519 w 719619"/>
                    <a:gd name="connsiteY6" fmla="*/ 2091522 h 2091522"/>
                    <a:gd name="connsiteX7" fmla="*/ 495300 w 719619"/>
                    <a:gd name="connsiteY7" fmla="*/ 2091522 h 2091522"/>
                    <a:gd name="connsiteX8" fmla="*/ 165100 w 719619"/>
                    <a:gd name="connsiteY8" fmla="*/ 0 h 2091522"/>
                    <a:gd name="connsiteX9" fmla="*/ 224319 w 719619"/>
                    <a:gd name="connsiteY9" fmla="*/ 0 h 2091522"/>
                    <a:gd name="connsiteX10" fmla="*/ 224319 w 719619"/>
                    <a:gd name="connsiteY10" fmla="*/ 2091522 h 2091522"/>
                    <a:gd name="connsiteX11" fmla="*/ 165100 w 719619"/>
                    <a:gd name="connsiteY11" fmla="*/ 2091522 h 2091522"/>
                    <a:gd name="connsiteX12" fmla="*/ 0 w 719619"/>
                    <a:gd name="connsiteY12" fmla="*/ 0 h 2091522"/>
                    <a:gd name="connsiteX13" fmla="*/ 59219 w 719619"/>
                    <a:gd name="connsiteY13" fmla="*/ 0 h 2091522"/>
                    <a:gd name="connsiteX14" fmla="*/ 59219 w 719619"/>
                    <a:gd name="connsiteY14" fmla="*/ 2091522 h 2091522"/>
                    <a:gd name="connsiteX15" fmla="*/ 0 w 719619"/>
                    <a:gd name="connsiteY15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19619" h="2091522">
                      <a:moveTo>
                        <a:pt x="660400" y="0"/>
                      </a:moveTo>
                      <a:lnTo>
                        <a:pt x="719619" y="0"/>
                      </a:lnTo>
                      <a:lnTo>
                        <a:pt x="719619" y="2091522"/>
                      </a:lnTo>
                      <a:lnTo>
                        <a:pt x="660400" y="2091522"/>
                      </a:lnTo>
                      <a:close/>
                      <a:moveTo>
                        <a:pt x="495300" y="0"/>
                      </a:moveTo>
                      <a:lnTo>
                        <a:pt x="554519" y="0"/>
                      </a:lnTo>
                      <a:lnTo>
                        <a:pt x="554519" y="2091522"/>
                      </a:lnTo>
                      <a:lnTo>
                        <a:pt x="495300" y="2091522"/>
                      </a:lnTo>
                      <a:close/>
                      <a:moveTo>
                        <a:pt x="165100" y="0"/>
                      </a:moveTo>
                      <a:lnTo>
                        <a:pt x="224319" y="0"/>
                      </a:lnTo>
                      <a:lnTo>
                        <a:pt x="224319" y="2091522"/>
                      </a:lnTo>
                      <a:lnTo>
                        <a:pt x="16510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8" name="フリーフォーム: 図形 507">
                  <a:extLst>
                    <a:ext uri="{FF2B5EF4-FFF2-40B4-BE49-F238E27FC236}">
                      <a16:creationId xmlns:a16="http://schemas.microsoft.com/office/drawing/2014/main" id="{853DE798-A566-4238-B8F1-4D66C02A36F1}"/>
                    </a:ext>
                  </a:extLst>
                </p:cNvPr>
                <p:cNvSpPr/>
                <p:nvPr/>
              </p:nvSpPr>
              <p:spPr>
                <a:xfrm>
                  <a:off x="1953731" y="1738314"/>
                  <a:ext cx="1572901" cy="2091522"/>
                </a:xfrm>
                <a:custGeom>
                  <a:avLst/>
                  <a:gdLst>
                    <a:gd name="connsiteX0" fmla="*/ 1496219 w 1572901"/>
                    <a:gd name="connsiteY0" fmla="*/ 0 h 2091522"/>
                    <a:gd name="connsiteX1" fmla="*/ 1572901 w 1572901"/>
                    <a:gd name="connsiteY1" fmla="*/ 0 h 2091522"/>
                    <a:gd name="connsiteX2" fmla="*/ 1572901 w 1572901"/>
                    <a:gd name="connsiteY2" fmla="*/ 2091522 h 2091522"/>
                    <a:gd name="connsiteX3" fmla="*/ 1496219 w 1572901"/>
                    <a:gd name="connsiteY3" fmla="*/ 2091522 h 2091522"/>
                    <a:gd name="connsiteX4" fmla="*/ 1318419 w 1572901"/>
                    <a:gd name="connsiteY4" fmla="*/ 0 h 2091522"/>
                    <a:gd name="connsiteX5" fmla="*/ 1395101 w 1572901"/>
                    <a:gd name="connsiteY5" fmla="*/ 0 h 2091522"/>
                    <a:gd name="connsiteX6" fmla="*/ 1395101 w 1572901"/>
                    <a:gd name="connsiteY6" fmla="*/ 2091522 h 2091522"/>
                    <a:gd name="connsiteX7" fmla="*/ 1318419 w 1572901"/>
                    <a:gd name="connsiteY7" fmla="*/ 2091522 h 2091522"/>
                    <a:gd name="connsiteX8" fmla="*/ 1017900 w 1572901"/>
                    <a:gd name="connsiteY8" fmla="*/ 0 h 2091522"/>
                    <a:gd name="connsiteX9" fmla="*/ 1096170 w 1572901"/>
                    <a:gd name="connsiteY9" fmla="*/ 0 h 2091522"/>
                    <a:gd name="connsiteX10" fmla="*/ 1096170 w 1572901"/>
                    <a:gd name="connsiteY10" fmla="*/ 2091522 h 2091522"/>
                    <a:gd name="connsiteX11" fmla="*/ 1017900 w 1572901"/>
                    <a:gd name="connsiteY11" fmla="*/ 2091522 h 2091522"/>
                    <a:gd name="connsiteX12" fmla="*/ 843123 w 1572901"/>
                    <a:gd name="connsiteY12" fmla="*/ 0 h 2091522"/>
                    <a:gd name="connsiteX13" fmla="*/ 921393 w 1572901"/>
                    <a:gd name="connsiteY13" fmla="*/ 0 h 2091522"/>
                    <a:gd name="connsiteX14" fmla="*/ 921393 w 1572901"/>
                    <a:gd name="connsiteY14" fmla="*/ 2091522 h 2091522"/>
                    <a:gd name="connsiteX15" fmla="*/ 843123 w 1572901"/>
                    <a:gd name="connsiteY15" fmla="*/ 2091522 h 2091522"/>
                    <a:gd name="connsiteX16" fmla="*/ 584200 w 1572901"/>
                    <a:gd name="connsiteY16" fmla="*/ 0 h 2091522"/>
                    <a:gd name="connsiteX17" fmla="*/ 643419 w 1572901"/>
                    <a:gd name="connsiteY17" fmla="*/ 0 h 2091522"/>
                    <a:gd name="connsiteX18" fmla="*/ 643419 w 1572901"/>
                    <a:gd name="connsiteY18" fmla="*/ 2091522 h 2091522"/>
                    <a:gd name="connsiteX19" fmla="*/ 584200 w 1572901"/>
                    <a:gd name="connsiteY19" fmla="*/ 2091522 h 2091522"/>
                    <a:gd name="connsiteX20" fmla="*/ 425450 w 1572901"/>
                    <a:gd name="connsiteY20" fmla="*/ 0 h 2091522"/>
                    <a:gd name="connsiteX21" fmla="*/ 484669 w 1572901"/>
                    <a:gd name="connsiteY21" fmla="*/ 0 h 2091522"/>
                    <a:gd name="connsiteX22" fmla="*/ 484669 w 1572901"/>
                    <a:gd name="connsiteY22" fmla="*/ 2091522 h 2091522"/>
                    <a:gd name="connsiteX23" fmla="*/ 425450 w 1572901"/>
                    <a:gd name="connsiteY23" fmla="*/ 2091522 h 2091522"/>
                    <a:gd name="connsiteX24" fmla="*/ 158750 w 1572901"/>
                    <a:gd name="connsiteY24" fmla="*/ 0 h 2091522"/>
                    <a:gd name="connsiteX25" fmla="*/ 217969 w 1572901"/>
                    <a:gd name="connsiteY25" fmla="*/ 0 h 2091522"/>
                    <a:gd name="connsiteX26" fmla="*/ 217969 w 1572901"/>
                    <a:gd name="connsiteY26" fmla="*/ 2091522 h 2091522"/>
                    <a:gd name="connsiteX27" fmla="*/ 158750 w 1572901"/>
                    <a:gd name="connsiteY27" fmla="*/ 2091522 h 2091522"/>
                    <a:gd name="connsiteX28" fmla="*/ 0 w 1572901"/>
                    <a:gd name="connsiteY28" fmla="*/ 0 h 2091522"/>
                    <a:gd name="connsiteX29" fmla="*/ 59219 w 1572901"/>
                    <a:gd name="connsiteY29" fmla="*/ 0 h 2091522"/>
                    <a:gd name="connsiteX30" fmla="*/ 59219 w 1572901"/>
                    <a:gd name="connsiteY30" fmla="*/ 2091522 h 2091522"/>
                    <a:gd name="connsiteX31" fmla="*/ 0 w 1572901"/>
                    <a:gd name="connsiteY31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572901" h="2091522">
                      <a:moveTo>
                        <a:pt x="1496219" y="0"/>
                      </a:moveTo>
                      <a:lnTo>
                        <a:pt x="1572901" y="0"/>
                      </a:lnTo>
                      <a:lnTo>
                        <a:pt x="1572901" y="2091522"/>
                      </a:lnTo>
                      <a:lnTo>
                        <a:pt x="1496219" y="2091522"/>
                      </a:lnTo>
                      <a:close/>
                      <a:moveTo>
                        <a:pt x="1318419" y="0"/>
                      </a:moveTo>
                      <a:lnTo>
                        <a:pt x="1395101" y="0"/>
                      </a:lnTo>
                      <a:lnTo>
                        <a:pt x="1395101" y="2091522"/>
                      </a:lnTo>
                      <a:lnTo>
                        <a:pt x="1318419" y="2091522"/>
                      </a:lnTo>
                      <a:close/>
                      <a:moveTo>
                        <a:pt x="1017900" y="0"/>
                      </a:moveTo>
                      <a:lnTo>
                        <a:pt x="1096170" y="0"/>
                      </a:lnTo>
                      <a:lnTo>
                        <a:pt x="1096170" y="2091522"/>
                      </a:lnTo>
                      <a:lnTo>
                        <a:pt x="1017900" y="2091522"/>
                      </a:lnTo>
                      <a:close/>
                      <a:moveTo>
                        <a:pt x="843123" y="0"/>
                      </a:moveTo>
                      <a:lnTo>
                        <a:pt x="921393" y="0"/>
                      </a:lnTo>
                      <a:lnTo>
                        <a:pt x="921393" y="2091522"/>
                      </a:lnTo>
                      <a:lnTo>
                        <a:pt x="843123" y="2091522"/>
                      </a:lnTo>
                      <a:close/>
                      <a:moveTo>
                        <a:pt x="584200" y="0"/>
                      </a:moveTo>
                      <a:lnTo>
                        <a:pt x="643419" y="0"/>
                      </a:lnTo>
                      <a:lnTo>
                        <a:pt x="643419" y="2091522"/>
                      </a:lnTo>
                      <a:lnTo>
                        <a:pt x="584200" y="2091522"/>
                      </a:lnTo>
                      <a:close/>
                      <a:moveTo>
                        <a:pt x="425450" y="0"/>
                      </a:moveTo>
                      <a:lnTo>
                        <a:pt x="484669" y="0"/>
                      </a:lnTo>
                      <a:lnTo>
                        <a:pt x="484669" y="2091522"/>
                      </a:lnTo>
                      <a:lnTo>
                        <a:pt x="425450" y="2091522"/>
                      </a:lnTo>
                      <a:close/>
                      <a:moveTo>
                        <a:pt x="158750" y="0"/>
                      </a:moveTo>
                      <a:lnTo>
                        <a:pt x="217969" y="0"/>
                      </a:lnTo>
                      <a:lnTo>
                        <a:pt x="217969" y="2091522"/>
                      </a:lnTo>
                      <a:lnTo>
                        <a:pt x="15875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9" name="正方形/長方形 508">
                  <a:extLst>
                    <a:ext uri="{FF2B5EF4-FFF2-40B4-BE49-F238E27FC236}">
                      <a16:creationId xmlns:a16="http://schemas.microsoft.com/office/drawing/2014/main" id="{F9782A85-4130-48FE-91DE-BA817DC7930D}"/>
                    </a:ext>
                  </a:extLst>
                </p:cNvPr>
                <p:cNvSpPr/>
                <p:nvPr/>
              </p:nvSpPr>
              <p:spPr>
                <a:xfrm>
                  <a:off x="912811" y="1838325"/>
                  <a:ext cx="45719" cy="20574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0" name="正方形/長方形 509">
                  <a:extLst>
                    <a:ext uri="{FF2B5EF4-FFF2-40B4-BE49-F238E27FC236}">
                      <a16:creationId xmlns:a16="http://schemas.microsoft.com/office/drawing/2014/main" id="{9E609EFC-92C8-4ADA-8861-BD94AEDFE1FF}"/>
                    </a:ext>
                  </a:extLst>
                </p:cNvPr>
                <p:cNvSpPr/>
                <p:nvPr/>
              </p:nvSpPr>
              <p:spPr>
                <a:xfrm>
                  <a:off x="1387792" y="1838325"/>
                  <a:ext cx="45719" cy="2057400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1" name="正方形/長方形 510">
                  <a:extLst>
                    <a:ext uri="{FF2B5EF4-FFF2-40B4-BE49-F238E27FC236}">
                      <a16:creationId xmlns:a16="http://schemas.microsoft.com/office/drawing/2014/main" id="{1B7BDD49-A9C7-471F-8217-4D58466B15D0}"/>
                    </a:ext>
                  </a:extLst>
                </p:cNvPr>
                <p:cNvSpPr/>
                <p:nvPr/>
              </p:nvSpPr>
              <p:spPr>
                <a:xfrm>
                  <a:off x="1333500" y="1838325"/>
                  <a:ext cx="76200" cy="2057400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2" name="正方形/長方形 511">
                  <a:extLst>
                    <a:ext uri="{FF2B5EF4-FFF2-40B4-BE49-F238E27FC236}">
                      <a16:creationId xmlns:a16="http://schemas.microsoft.com/office/drawing/2014/main" id="{C4B1034C-9A06-48F9-AD16-95E8AEED611F}"/>
                    </a:ext>
                  </a:extLst>
                </p:cNvPr>
                <p:cNvSpPr/>
                <p:nvPr/>
              </p:nvSpPr>
              <p:spPr>
                <a:xfrm>
                  <a:off x="838200" y="1838325"/>
                  <a:ext cx="76200" cy="2057400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3" name="正方形/長方形 512">
                  <a:extLst>
                    <a:ext uri="{FF2B5EF4-FFF2-40B4-BE49-F238E27FC236}">
                      <a16:creationId xmlns:a16="http://schemas.microsoft.com/office/drawing/2014/main" id="{65563955-7B58-45CB-9E00-38F9519A6296}"/>
                    </a:ext>
                  </a:extLst>
                </p:cNvPr>
                <p:cNvSpPr/>
                <p:nvPr/>
              </p:nvSpPr>
              <p:spPr>
                <a:xfrm>
                  <a:off x="1839275" y="1838325"/>
                  <a:ext cx="45719" cy="1976958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4" name="正方形/長方形 513">
                  <a:extLst>
                    <a:ext uri="{FF2B5EF4-FFF2-40B4-BE49-F238E27FC236}">
                      <a16:creationId xmlns:a16="http://schemas.microsoft.com/office/drawing/2014/main" id="{603B4B63-B667-4B9B-BEC6-777FAEA1DBBE}"/>
                    </a:ext>
                  </a:extLst>
                </p:cNvPr>
                <p:cNvSpPr/>
                <p:nvPr/>
              </p:nvSpPr>
              <p:spPr>
                <a:xfrm>
                  <a:off x="2262187" y="1838325"/>
                  <a:ext cx="45719" cy="1976958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5" name="正方形/長方形 514">
                  <a:extLst>
                    <a:ext uri="{FF2B5EF4-FFF2-40B4-BE49-F238E27FC236}">
                      <a16:creationId xmlns:a16="http://schemas.microsoft.com/office/drawing/2014/main" id="{39FD81DB-0C77-4E53-B9A3-CAEEEFFE4FC6}"/>
                    </a:ext>
                  </a:extLst>
                </p:cNvPr>
                <p:cNvSpPr/>
                <p:nvPr/>
              </p:nvSpPr>
              <p:spPr>
                <a:xfrm>
                  <a:off x="3133725" y="1724025"/>
                  <a:ext cx="45719" cy="2205558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6" name="正方形/長方形 515">
                  <a:extLst>
                    <a:ext uri="{FF2B5EF4-FFF2-40B4-BE49-F238E27FC236}">
                      <a16:creationId xmlns:a16="http://schemas.microsoft.com/office/drawing/2014/main" id="{FC301CFB-0674-4CE7-8544-88C07C52BFCD}"/>
                    </a:ext>
                  </a:extLst>
                </p:cNvPr>
                <p:cNvSpPr/>
                <p:nvPr/>
              </p:nvSpPr>
              <p:spPr>
                <a:xfrm>
                  <a:off x="3633787" y="1700213"/>
                  <a:ext cx="45719" cy="2253182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7" name="正方形/長方形 516">
                  <a:extLst>
                    <a:ext uri="{FF2B5EF4-FFF2-40B4-BE49-F238E27FC236}">
                      <a16:creationId xmlns:a16="http://schemas.microsoft.com/office/drawing/2014/main" id="{6A202E8D-431A-4E91-B15A-BCF719A3698F}"/>
                    </a:ext>
                  </a:extLst>
                </p:cNvPr>
                <p:cNvSpPr/>
                <p:nvPr/>
              </p:nvSpPr>
              <p:spPr>
                <a:xfrm>
                  <a:off x="2667000" y="1724025"/>
                  <a:ext cx="45719" cy="2205558"/>
                </a:xfrm>
                <a:prstGeom prst="rect">
                  <a:avLst/>
                </a:pr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8" name="フリーフォーム: 図形 517">
                  <a:extLst>
                    <a:ext uri="{FF2B5EF4-FFF2-40B4-BE49-F238E27FC236}">
                      <a16:creationId xmlns:a16="http://schemas.microsoft.com/office/drawing/2014/main" id="{1145CDBE-A7D7-47BE-BB96-C4755CF64750}"/>
                    </a:ext>
                  </a:extLst>
                </p:cNvPr>
                <p:cNvSpPr/>
                <p:nvPr/>
              </p:nvSpPr>
              <p:spPr>
                <a:xfrm>
                  <a:off x="1854198" y="15165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9" name="フリーフォーム: 図形 518">
                  <a:extLst>
                    <a:ext uri="{FF2B5EF4-FFF2-40B4-BE49-F238E27FC236}">
                      <a16:creationId xmlns:a16="http://schemas.microsoft.com/office/drawing/2014/main" id="{B5CB5496-2519-48E0-A7A4-CD0436D083C4}"/>
                    </a:ext>
                  </a:extLst>
                </p:cNvPr>
                <p:cNvSpPr/>
                <p:nvPr/>
              </p:nvSpPr>
              <p:spPr>
                <a:xfrm>
                  <a:off x="792480" y="16819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フリーフォーム: 図形 519">
                  <a:extLst>
                    <a:ext uri="{FF2B5EF4-FFF2-40B4-BE49-F238E27FC236}">
                      <a16:creationId xmlns:a16="http://schemas.microsoft.com/office/drawing/2014/main" id="{8AD1C8DD-D457-48BF-A302-9F7E5B024960}"/>
                    </a:ext>
                  </a:extLst>
                </p:cNvPr>
                <p:cNvSpPr/>
                <p:nvPr/>
              </p:nvSpPr>
              <p:spPr>
                <a:xfrm>
                  <a:off x="1854198" y="15419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2EF34A42-8268-4CF3-8B00-5FBFD4C2C503}"/>
                    </a:ext>
                  </a:extLst>
                </p:cNvPr>
                <p:cNvSpPr/>
                <p:nvPr/>
              </p:nvSpPr>
              <p:spPr>
                <a:xfrm>
                  <a:off x="792480" y="17073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grpFill/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9" name="正方形/長方形 488">
                <a:extLst>
                  <a:ext uri="{FF2B5EF4-FFF2-40B4-BE49-F238E27FC236}">
                    <a16:creationId xmlns:a16="http://schemas.microsoft.com/office/drawing/2014/main" id="{969EEDD0-8F24-4CAD-BDA0-92AACE8D80CA}"/>
                  </a:ext>
                </a:extLst>
              </p:cNvPr>
              <p:cNvSpPr/>
              <p:nvPr/>
            </p:nvSpPr>
            <p:spPr>
              <a:xfrm>
                <a:off x="4198380" y="1724025"/>
                <a:ext cx="74298" cy="185976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0" name="正方形/長方形 489">
                <a:extLst>
                  <a:ext uri="{FF2B5EF4-FFF2-40B4-BE49-F238E27FC236}">
                    <a16:creationId xmlns:a16="http://schemas.microsoft.com/office/drawing/2014/main" id="{143A7CE7-9DC4-4947-812B-8FA80D5FA569}"/>
                  </a:ext>
                </a:extLst>
              </p:cNvPr>
              <p:cNvSpPr/>
              <p:nvPr/>
            </p:nvSpPr>
            <p:spPr>
              <a:xfrm>
                <a:off x="4704555" y="1724025"/>
                <a:ext cx="74298" cy="185976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1" name="正方形/長方形 490">
                <a:extLst>
                  <a:ext uri="{FF2B5EF4-FFF2-40B4-BE49-F238E27FC236}">
                    <a16:creationId xmlns:a16="http://schemas.microsoft.com/office/drawing/2014/main" id="{14A54516-79E1-4980-BBB1-F602BB23F44C}"/>
                  </a:ext>
                </a:extLst>
              </p:cNvPr>
              <p:cNvSpPr/>
              <p:nvPr/>
            </p:nvSpPr>
            <p:spPr>
              <a:xfrm>
                <a:off x="5210729" y="1724025"/>
                <a:ext cx="74298" cy="1859760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2" name="正方形/長方形 491">
                <a:extLst>
                  <a:ext uri="{FF2B5EF4-FFF2-40B4-BE49-F238E27FC236}">
                    <a16:creationId xmlns:a16="http://schemas.microsoft.com/office/drawing/2014/main" id="{9A7AD81B-A823-4731-92B3-9350D6EBF1C1}"/>
                  </a:ext>
                </a:extLst>
              </p:cNvPr>
              <p:cNvSpPr/>
              <p:nvPr/>
            </p:nvSpPr>
            <p:spPr>
              <a:xfrm>
                <a:off x="3678555" y="1509291"/>
                <a:ext cx="2117408" cy="240927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3" name="正方形/長方形 492">
                <a:extLst>
                  <a:ext uri="{FF2B5EF4-FFF2-40B4-BE49-F238E27FC236}">
                    <a16:creationId xmlns:a16="http://schemas.microsoft.com/office/drawing/2014/main" id="{AB15F1C6-0450-4013-9039-05D070C6AFD7}"/>
                  </a:ext>
                </a:extLst>
              </p:cNvPr>
              <p:cNvSpPr/>
              <p:nvPr/>
            </p:nvSpPr>
            <p:spPr>
              <a:xfrm>
                <a:off x="4295299" y="3727798"/>
                <a:ext cx="883920" cy="42108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正方形/長方形 493">
                <a:extLst>
                  <a:ext uri="{FF2B5EF4-FFF2-40B4-BE49-F238E27FC236}">
                    <a16:creationId xmlns:a16="http://schemas.microsoft.com/office/drawing/2014/main" id="{B5DF1382-212B-4D4B-8750-D16AB5C6F2D8}"/>
                  </a:ext>
                </a:extLst>
              </p:cNvPr>
              <p:cNvSpPr/>
              <p:nvPr/>
            </p:nvSpPr>
            <p:spPr>
              <a:xfrm>
                <a:off x="3678555" y="1896167"/>
                <a:ext cx="2117408" cy="240927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正方形/長方形 494">
                <a:extLst>
                  <a:ext uri="{FF2B5EF4-FFF2-40B4-BE49-F238E27FC236}">
                    <a16:creationId xmlns:a16="http://schemas.microsoft.com/office/drawing/2014/main" id="{89015F4A-4093-4639-BFA6-48ABB2611E58}"/>
                  </a:ext>
                </a:extLst>
              </p:cNvPr>
              <p:cNvSpPr/>
              <p:nvPr/>
            </p:nvSpPr>
            <p:spPr>
              <a:xfrm>
                <a:off x="3678555" y="2283517"/>
                <a:ext cx="2117408" cy="240927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正方形/長方形 495">
                <a:extLst>
                  <a:ext uri="{FF2B5EF4-FFF2-40B4-BE49-F238E27FC236}">
                    <a16:creationId xmlns:a16="http://schemas.microsoft.com/office/drawing/2014/main" id="{6995ED79-1B83-4989-AB0F-4957D3628ED9}"/>
                  </a:ext>
                </a:extLst>
              </p:cNvPr>
              <p:cNvSpPr/>
              <p:nvPr/>
            </p:nvSpPr>
            <p:spPr>
              <a:xfrm>
                <a:off x="3678555" y="2664517"/>
                <a:ext cx="2117408" cy="240927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正方形/長方形 496">
                <a:extLst>
                  <a:ext uri="{FF2B5EF4-FFF2-40B4-BE49-F238E27FC236}">
                    <a16:creationId xmlns:a16="http://schemas.microsoft.com/office/drawing/2014/main" id="{0B75EE9C-3A8D-4F12-AD45-2D7EBD3E11B2}"/>
                  </a:ext>
                </a:extLst>
              </p:cNvPr>
              <p:cNvSpPr/>
              <p:nvPr/>
            </p:nvSpPr>
            <p:spPr>
              <a:xfrm>
                <a:off x="3678555" y="3051867"/>
                <a:ext cx="2117408" cy="240927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正方形/長方形 497">
                <a:extLst>
                  <a:ext uri="{FF2B5EF4-FFF2-40B4-BE49-F238E27FC236}">
                    <a16:creationId xmlns:a16="http://schemas.microsoft.com/office/drawing/2014/main" id="{49C70191-68ED-4492-AEB9-CFE01D577E58}"/>
                  </a:ext>
                </a:extLst>
              </p:cNvPr>
              <p:cNvSpPr/>
              <p:nvPr/>
            </p:nvSpPr>
            <p:spPr>
              <a:xfrm>
                <a:off x="3678555" y="3428105"/>
                <a:ext cx="2117408" cy="240927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正方形/長方形 498">
                <a:extLst>
                  <a:ext uri="{FF2B5EF4-FFF2-40B4-BE49-F238E27FC236}">
                    <a16:creationId xmlns:a16="http://schemas.microsoft.com/office/drawing/2014/main" id="{A16E59AD-E74B-4E3A-8D73-9DE1EE0C81BB}"/>
                  </a:ext>
                </a:extLst>
              </p:cNvPr>
              <p:cNvSpPr/>
              <p:nvPr/>
            </p:nvSpPr>
            <p:spPr>
              <a:xfrm>
                <a:off x="3678555" y="1534691"/>
                <a:ext cx="2117408" cy="240927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正方形/長方形 499">
                <a:extLst>
                  <a:ext uri="{FF2B5EF4-FFF2-40B4-BE49-F238E27FC236}">
                    <a16:creationId xmlns:a16="http://schemas.microsoft.com/office/drawing/2014/main" id="{88190D4F-ABE8-43D5-8102-98246B98B99C}"/>
                  </a:ext>
                </a:extLst>
              </p:cNvPr>
              <p:cNvSpPr/>
              <p:nvPr/>
            </p:nvSpPr>
            <p:spPr>
              <a:xfrm>
                <a:off x="3678555" y="1921567"/>
                <a:ext cx="2117408" cy="240927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正方形/長方形 500">
                <a:extLst>
                  <a:ext uri="{FF2B5EF4-FFF2-40B4-BE49-F238E27FC236}">
                    <a16:creationId xmlns:a16="http://schemas.microsoft.com/office/drawing/2014/main" id="{D4BF675D-8C55-4FE0-BCF8-377BA3F1BAB4}"/>
                  </a:ext>
                </a:extLst>
              </p:cNvPr>
              <p:cNvSpPr/>
              <p:nvPr/>
            </p:nvSpPr>
            <p:spPr>
              <a:xfrm>
                <a:off x="3678555" y="2308917"/>
                <a:ext cx="2117408" cy="240927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正方形/長方形 501">
                <a:extLst>
                  <a:ext uri="{FF2B5EF4-FFF2-40B4-BE49-F238E27FC236}">
                    <a16:creationId xmlns:a16="http://schemas.microsoft.com/office/drawing/2014/main" id="{2847E8D9-B79D-4C7B-AA67-998396987FB4}"/>
                  </a:ext>
                </a:extLst>
              </p:cNvPr>
              <p:cNvSpPr/>
              <p:nvPr/>
            </p:nvSpPr>
            <p:spPr>
              <a:xfrm>
                <a:off x="3678555" y="2689917"/>
                <a:ext cx="2117408" cy="240927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正方形/長方形 502">
                <a:extLst>
                  <a:ext uri="{FF2B5EF4-FFF2-40B4-BE49-F238E27FC236}">
                    <a16:creationId xmlns:a16="http://schemas.microsoft.com/office/drawing/2014/main" id="{43ADCE55-8444-4141-ACB5-0F48F710C07B}"/>
                  </a:ext>
                </a:extLst>
              </p:cNvPr>
              <p:cNvSpPr/>
              <p:nvPr/>
            </p:nvSpPr>
            <p:spPr>
              <a:xfrm>
                <a:off x="3678555" y="3077267"/>
                <a:ext cx="2117408" cy="240927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281EFE1C-EA6A-4687-9248-A0182B6EDF74}"/>
                  </a:ext>
                </a:extLst>
              </p:cNvPr>
              <p:cNvSpPr/>
              <p:nvPr/>
            </p:nvSpPr>
            <p:spPr>
              <a:xfrm>
                <a:off x="3678555" y="3453505"/>
                <a:ext cx="2117408" cy="240927"/>
              </a:xfrm>
              <a:prstGeom prst="rect">
                <a:avLst/>
              </a:prstGeom>
              <a:grpFill/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57" name="グループ化 556">
            <a:extLst>
              <a:ext uri="{FF2B5EF4-FFF2-40B4-BE49-F238E27FC236}">
                <a16:creationId xmlns:a16="http://schemas.microsoft.com/office/drawing/2014/main" id="{27371A3B-07E0-41F0-A86B-7DCE4EF5C79F}"/>
              </a:ext>
            </a:extLst>
          </p:cNvPr>
          <p:cNvGrpSpPr/>
          <p:nvPr/>
        </p:nvGrpSpPr>
        <p:grpSpPr>
          <a:xfrm>
            <a:off x="3695013" y="4572470"/>
            <a:ext cx="2557958" cy="1104528"/>
            <a:chOff x="5250179" y="506050"/>
            <a:chExt cx="4020340" cy="1735987"/>
          </a:xfrm>
        </p:grpSpPr>
        <p:sp>
          <p:nvSpPr>
            <p:cNvPr id="558" name="二等辺三角形 557">
              <a:extLst>
                <a:ext uri="{FF2B5EF4-FFF2-40B4-BE49-F238E27FC236}">
                  <a16:creationId xmlns:a16="http://schemas.microsoft.com/office/drawing/2014/main" id="{B858CA3A-E85E-436A-86FA-93B7E09688C8}"/>
                </a:ext>
              </a:extLst>
            </p:cNvPr>
            <p:cNvSpPr/>
            <p:nvPr/>
          </p:nvSpPr>
          <p:spPr>
            <a:xfrm>
              <a:off x="5457244" y="810850"/>
              <a:ext cx="45719" cy="46765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二等辺三角形 558">
              <a:extLst>
                <a:ext uri="{FF2B5EF4-FFF2-40B4-BE49-F238E27FC236}">
                  <a16:creationId xmlns:a16="http://schemas.microsoft.com/office/drawing/2014/main" id="{34361C94-E69A-4CCF-88CE-6C5181CC34EC}"/>
                </a:ext>
              </a:extLst>
            </p:cNvPr>
            <p:cNvSpPr/>
            <p:nvPr/>
          </p:nvSpPr>
          <p:spPr>
            <a:xfrm>
              <a:off x="9032294" y="791800"/>
              <a:ext cx="45719" cy="46765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二等辺三角形 559">
              <a:extLst>
                <a:ext uri="{FF2B5EF4-FFF2-40B4-BE49-F238E27FC236}">
                  <a16:creationId xmlns:a16="http://schemas.microsoft.com/office/drawing/2014/main" id="{A28AEE2F-7FFC-4545-9240-229F500D5057}"/>
                </a:ext>
              </a:extLst>
            </p:cNvPr>
            <p:cNvSpPr/>
            <p:nvPr/>
          </p:nvSpPr>
          <p:spPr>
            <a:xfrm>
              <a:off x="7508294" y="506050"/>
              <a:ext cx="45719" cy="46765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正方形/長方形 560">
              <a:extLst>
                <a:ext uri="{FF2B5EF4-FFF2-40B4-BE49-F238E27FC236}">
                  <a16:creationId xmlns:a16="http://schemas.microsoft.com/office/drawing/2014/main" id="{E6AE52FC-1057-4F06-BDC3-73F81D70295C}"/>
                </a:ext>
              </a:extLst>
            </p:cNvPr>
            <p:cNvSpPr/>
            <p:nvPr/>
          </p:nvSpPr>
          <p:spPr>
            <a:xfrm>
              <a:off x="8865021" y="901979"/>
              <a:ext cx="204638" cy="12757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正方形/長方形 561">
              <a:extLst>
                <a:ext uri="{FF2B5EF4-FFF2-40B4-BE49-F238E27FC236}">
                  <a16:creationId xmlns:a16="http://schemas.microsoft.com/office/drawing/2014/main" id="{469E1F17-D0CE-4B56-B89E-78A9B8E8EEF5}"/>
                </a:ext>
              </a:extLst>
            </p:cNvPr>
            <p:cNvSpPr/>
            <p:nvPr/>
          </p:nvSpPr>
          <p:spPr>
            <a:xfrm>
              <a:off x="8929315" y="901979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正方形/長方形 562">
              <a:extLst>
                <a:ext uri="{FF2B5EF4-FFF2-40B4-BE49-F238E27FC236}">
                  <a16:creationId xmlns:a16="http://schemas.microsoft.com/office/drawing/2014/main" id="{1641FB93-E74C-421A-BBA0-4C5A4A2134A6}"/>
                </a:ext>
              </a:extLst>
            </p:cNvPr>
            <p:cNvSpPr/>
            <p:nvPr/>
          </p:nvSpPr>
          <p:spPr>
            <a:xfrm>
              <a:off x="8562603" y="901979"/>
              <a:ext cx="204638" cy="127574"/>
            </a:xfrm>
            <a:prstGeom prst="rect">
              <a:avLst/>
            </a:prstGeom>
            <a:solidFill>
              <a:schemeClr val="bg2">
                <a:lumMod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正方形/長方形 563">
              <a:extLst>
                <a:ext uri="{FF2B5EF4-FFF2-40B4-BE49-F238E27FC236}">
                  <a16:creationId xmlns:a16="http://schemas.microsoft.com/office/drawing/2014/main" id="{642026E1-2185-4F2F-82EE-7004519E011A}"/>
                </a:ext>
              </a:extLst>
            </p:cNvPr>
            <p:cNvSpPr/>
            <p:nvPr/>
          </p:nvSpPr>
          <p:spPr>
            <a:xfrm>
              <a:off x="8626897" y="901979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楕円 564">
              <a:extLst>
                <a:ext uri="{FF2B5EF4-FFF2-40B4-BE49-F238E27FC236}">
                  <a16:creationId xmlns:a16="http://schemas.microsoft.com/office/drawing/2014/main" id="{046E642E-454A-4903-9235-62B00999D25E}"/>
                </a:ext>
              </a:extLst>
            </p:cNvPr>
            <p:cNvSpPr/>
            <p:nvPr/>
          </p:nvSpPr>
          <p:spPr>
            <a:xfrm>
              <a:off x="6619119" y="715646"/>
              <a:ext cx="200250" cy="2002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6" name="楕円 565">
              <a:extLst>
                <a:ext uri="{FF2B5EF4-FFF2-40B4-BE49-F238E27FC236}">
                  <a16:creationId xmlns:a16="http://schemas.microsoft.com/office/drawing/2014/main" id="{CE0A343F-5386-4CDA-A007-2528C4AD8A2C}"/>
                </a:ext>
              </a:extLst>
            </p:cNvPr>
            <p:cNvSpPr/>
            <p:nvPr/>
          </p:nvSpPr>
          <p:spPr>
            <a:xfrm>
              <a:off x="6363417" y="726346"/>
              <a:ext cx="200250" cy="2002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64103A4B-2167-4D3A-B385-8D2E2C0DE5AB}"/>
                </a:ext>
              </a:extLst>
            </p:cNvPr>
            <p:cNvGrpSpPr/>
            <p:nvPr/>
          </p:nvGrpSpPr>
          <p:grpSpPr>
            <a:xfrm>
              <a:off x="6361338" y="816900"/>
              <a:ext cx="455700" cy="145873"/>
              <a:chOff x="6395192" y="816900"/>
              <a:chExt cx="736922" cy="145873"/>
            </a:xfrm>
          </p:grpSpPr>
          <p:sp>
            <p:nvSpPr>
              <p:cNvPr id="629" name="正方形/長方形 628">
                <a:extLst>
                  <a:ext uri="{FF2B5EF4-FFF2-40B4-BE49-F238E27FC236}">
                    <a16:creationId xmlns:a16="http://schemas.microsoft.com/office/drawing/2014/main" id="{2786FB32-EEED-4FBB-9235-7034AC119CB8}"/>
                  </a:ext>
                </a:extLst>
              </p:cNvPr>
              <p:cNvSpPr/>
              <p:nvPr/>
            </p:nvSpPr>
            <p:spPr>
              <a:xfrm>
                <a:off x="7086395" y="816900"/>
                <a:ext cx="45719" cy="12682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0" name="正方形/長方形 629">
                <a:extLst>
                  <a:ext uri="{FF2B5EF4-FFF2-40B4-BE49-F238E27FC236}">
                    <a16:creationId xmlns:a16="http://schemas.microsoft.com/office/drawing/2014/main" id="{4DD9AB93-CDCA-4642-BE33-6BAFE2BD98DD}"/>
                  </a:ext>
                </a:extLst>
              </p:cNvPr>
              <p:cNvSpPr/>
              <p:nvPr/>
            </p:nvSpPr>
            <p:spPr>
              <a:xfrm>
                <a:off x="6677582" y="816900"/>
                <a:ext cx="45719" cy="12682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1" name="正方形/長方形 630">
                <a:extLst>
                  <a:ext uri="{FF2B5EF4-FFF2-40B4-BE49-F238E27FC236}">
                    <a16:creationId xmlns:a16="http://schemas.microsoft.com/office/drawing/2014/main" id="{C6803C19-221E-4669-BA06-D502DBC2361E}"/>
                  </a:ext>
                </a:extLst>
              </p:cNvPr>
              <p:cNvSpPr/>
              <p:nvPr/>
            </p:nvSpPr>
            <p:spPr>
              <a:xfrm>
                <a:off x="6819409" y="816900"/>
                <a:ext cx="45719" cy="12682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正方形/長方形 631">
                <a:extLst>
                  <a:ext uri="{FF2B5EF4-FFF2-40B4-BE49-F238E27FC236}">
                    <a16:creationId xmlns:a16="http://schemas.microsoft.com/office/drawing/2014/main" id="{DE5893D0-6974-4416-B435-CE2D9D6B7E76}"/>
                  </a:ext>
                </a:extLst>
              </p:cNvPr>
              <p:cNvSpPr/>
              <p:nvPr/>
            </p:nvSpPr>
            <p:spPr>
              <a:xfrm>
                <a:off x="6395192" y="835950"/>
                <a:ext cx="45719" cy="126823"/>
              </a:xfrm>
              <a:prstGeom prst="rect">
                <a:avLst/>
              </a:prstGeom>
              <a:solidFill>
                <a:schemeClr val="bg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68" name="正方形/長方形 567">
              <a:extLst>
                <a:ext uri="{FF2B5EF4-FFF2-40B4-BE49-F238E27FC236}">
                  <a16:creationId xmlns:a16="http://schemas.microsoft.com/office/drawing/2014/main" id="{E750F878-55E1-46F5-AA61-2A937B810BA7}"/>
                </a:ext>
              </a:extLst>
            </p:cNvPr>
            <p:cNvSpPr/>
            <p:nvPr/>
          </p:nvSpPr>
          <p:spPr>
            <a:xfrm>
              <a:off x="5355223" y="909557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正方形/長方形 568">
              <a:extLst>
                <a:ext uri="{FF2B5EF4-FFF2-40B4-BE49-F238E27FC236}">
                  <a16:creationId xmlns:a16="http://schemas.microsoft.com/office/drawing/2014/main" id="{6477585C-57EA-4C0E-B70B-AC9FCD132C43}"/>
                </a:ext>
              </a:extLst>
            </p:cNvPr>
            <p:cNvSpPr/>
            <p:nvPr/>
          </p:nvSpPr>
          <p:spPr>
            <a:xfrm>
              <a:off x="6927834" y="686937"/>
              <a:ext cx="662676" cy="15761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正方形/長方形 569">
              <a:extLst>
                <a:ext uri="{FF2B5EF4-FFF2-40B4-BE49-F238E27FC236}">
                  <a16:creationId xmlns:a16="http://schemas.microsoft.com/office/drawing/2014/main" id="{A25218E6-D686-4808-B535-CA0ED3693A8F}"/>
                </a:ext>
              </a:extLst>
            </p:cNvPr>
            <p:cNvSpPr/>
            <p:nvPr/>
          </p:nvSpPr>
          <p:spPr>
            <a:xfrm>
              <a:off x="6869769" y="770979"/>
              <a:ext cx="778806" cy="225156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FF870F70-73C3-4EA6-B3A9-48A7D95799E8}"/>
                </a:ext>
              </a:extLst>
            </p:cNvPr>
            <p:cNvSpPr/>
            <p:nvPr/>
          </p:nvSpPr>
          <p:spPr>
            <a:xfrm>
              <a:off x="5250179" y="901979"/>
              <a:ext cx="4006052" cy="193497"/>
            </a:xfrm>
            <a:custGeom>
              <a:avLst/>
              <a:gdLst>
                <a:gd name="connsiteX0" fmla="*/ 1469816 w 4006052"/>
                <a:gd name="connsiteY0" fmla="*/ 0 h 193497"/>
                <a:gd name="connsiteX1" fmla="*/ 2548167 w 4006052"/>
                <a:gd name="connsiteY1" fmla="*/ 0 h 193497"/>
                <a:gd name="connsiteX2" fmla="*/ 2548167 w 4006052"/>
                <a:gd name="connsiteY2" fmla="*/ 4342 h 193497"/>
                <a:gd name="connsiteX3" fmla="*/ 3470094 w 4006052"/>
                <a:gd name="connsiteY3" fmla="*/ 87932 h 193497"/>
                <a:gd name="connsiteX4" fmla="*/ 4006052 w 4006052"/>
                <a:gd name="connsiteY4" fmla="*/ 87932 h 193497"/>
                <a:gd name="connsiteX5" fmla="*/ 4006052 w 4006052"/>
                <a:gd name="connsiteY5" fmla="*/ 193496 h 193497"/>
                <a:gd name="connsiteX6" fmla="*/ 3470102 w 4006052"/>
                <a:gd name="connsiteY6" fmla="*/ 193496 h 193497"/>
                <a:gd name="connsiteX7" fmla="*/ 3470102 w 4006052"/>
                <a:gd name="connsiteY7" fmla="*/ 193497 h 193497"/>
                <a:gd name="connsiteX8" fmla="*/ 3470092 w 4006052"/>
                <a:gd name="connsiteY8" fmla="*/ 193496 h 193497"/>
                <a:gd name="connsiteX9" fmla="*/ 3465341 w 4006052"/>
                <a:gd name="connsiteY9" fmla="*/ 193496 h 193497"/>
                <a:gd name="connsiteX10" fmla="*/ 3465341 w 4006052"/>
                <a:gd name="connsiteY10" fmla="*/ 193145 h 193497"/>
                <a:gd name="connsiteX11" fmla="*/ 2540997 w 4006052"/>
                <a:gd name="connsiteY11" fmla="*/ 124867 h 193497"/>
                <a:gd name="connsiteX12" fmla="*/ 2540997 w 4006052"/>
                <a:gd name="connsiteY12" fmla="*/ 122699 h 193497"/>
                <a:gd name="connsiteX13" fmla="*/ 1469816 w 4006052"/>
                <a:gd name="connsiteY13" fmla="*/ 122699 h 193497"/>
                <a:gd name="connsiteX14" fmla="*/ 1469816 w 4006052"/>
                <a:gd name="connsiteY14" fmla="*/ 124867 h 193497"/>
                <a:gd name="connsiteX15" fmla="*/ 540710 w 4006052"/>
                <a:gd name="connsiteY15" fmla="*/ 193497 h 193497"/>
                <a:gd name="connsiteX16" fmla="*/ 540710 w 4006052"/>
                <a:gd name="connsiteY16" fmla="*/ 193496 h 193497"/>
                <a:gd name="connsiteX17" fmla="*/ 0 w 4006052"/>
                <a:gd name="connsiteY17" fmla="*/ 193496 h 193497"/>
                <a:gd name="connsiteX18" fmla="*/ 0 w 4006052"/>
                <a:gd name="connsiteY18" fmla="*/ 87932 h 193497"/>
                <a:gd name="connsiteX19" fmla="*/ 540711 w 4006052"/>
                <a:gd name="connsiteY19" fmla="*/ 87932 h 193497"/>
                <a:gd name="connsiteX20" fmla="*/ 540711 w 4006052"/>
                <a:gd name="connsiteY20" fmla="*/ 87933 h 193497"/>
                <a:gd name="connsiteX21" fmla="*/ 1469816 w 4006052"/>
                <a:gd name="connsiteY21" fmla="*/ 3692 h 19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006052" h="193497">
                  <a:moveTo>
                    <a:pt x="1469816" y="0"/>
                  </a:moveTo>
                  <a:lnTo>
                    <a:pt x="2548167" y="0"/>
                  </a:lnTo>
                  <a:lnTo>
                    <a:pt x="2548167" y="4342"/>
                  </a:lnTo>
                  <a:lnTo>
                    <a:pt x="3470094" y="87932"/>
                  </a:lnTo>
                  <a:lnTo>
                    <a:pt x="4006052" y="87932"/>
                  </a:lnTo>
                  <a:lnTo>
                    <a:pt x="4006052" y="193496"/>
                  </a:lnTo>
                  <a:lnTo>
                    <a:pt x="3470102" y="193496"/>
                  </a:lnTo>
                  <a:lnTo>
                    <a:pt x="3470102" y="193497"/>
                  </a:lnTo>
                  <a:lnTo>
                    <a:pt x="3470092" y="193496"/>
                  </a:lnTo>
                  <a:lnTo>
                    <a:pt x="3465341" y="193496"/>
                  </a:lnTo>
                  <a:lnTo>
                    <a:pt x="3465341" y="193145"/>
                  </a:lnTo>
                  <a:lnTo>
                    <a:pt x="2540997" y="124867"/>
                  </a:lnTo>
                  <a:lnTo>
                    <a:pt x="2540997" y="122699"/>
                  </a:lnTo>
                  <a:lnTo>
                    <a:pt x="1469816" y="122699"/>
                  </a:lnTo>
                  <a:lnTo>
                    <a:pt x="1469816" y="124867"/>
                  </a:lnTo>
                  <a:lnTo>
                    <a:pt x="540710" y="193497"/>
                  </a:lnTo>
                  <a:lnTo>
                    <a:pt x="540710" y="193496"/>
                  </a:lnTo>
                  <a:lnTo>
                    <a:pt x="0" y="193496"/>
                  </a:lnTo>
                  <a:lnTo>
                    <a:pt x="0" y="87932"/>
                  </a:lnTo>
                  <a:lnTo>
                    <a:pt x="540711" y="87932"/>
                  </a:lnTo>
                  <a:lnTo>
                    <a:pt x="540711" y="87933"/>
                  </a:lnTo>
                  <a:lnTo>
                    <a:pt x="1469816" y="3692"/>
                  </a:lnTo>
                  <a:close/>
                </a:path>
              </a:pathLst>
            </a:custGeom>
            <a:pattFill prst="dkVert">
              <a:fgClr>
                <a:schemeClr val="accent6">
                  <a:lumMod val="50000"/>
                </a:schemeClr>
              </a:fgClr>
              <a:bgClr>
                <a:srgbClr val="00B05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407D5EB5-BBA2-49C1-BD1C-5272D07812FC}"/>
                </a:ext>
              </a:extLst>
            </p:cNvPr>
            <p:cNvGrpSpPr/>
            <p:nvPr/>
          </p:nvGrpSpPr>
          <p:grpSpPr>
            <a:xfrm>
              <a:off x="5250180" y="926596"/>
              <a:ext cx="4020339" cy="1315441"/>
              <a:chOff x="792480" y="1509291"/>
              <a:chExt cx="7894183" cy="2582950"/>
            </a:xfrm>
          </p:grpSpPr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CE8F7CE0-968F-49FD-8A29-B76B0AC5D805}"/>
                  </a:ext>
                </a:extLst>
              </p:cNvPr>
              <p:cNvGrpSpPr/>
              <p:nvPr/>
            </p:nvGrpSpPr>
            <p:grpSpPr>
              <a:xfrm flipH="1">
                <a:off x="5800588" y="1516540"/>
                <a:ext cx="2886075" cy="2560543"/>
                <a:chOff x="792480" y="1516540"/>
                <a:chExt cx="2886075" cy="2560543"/>
              </a:xfrm>
            </p:grpSpPr>
            <p:sp>
              <p:nvSpPr>
                <p:cNvPr id="614" name="正方形/長方形 127">
                  <a:extLst>
                    <a:ext uri="{FF2B5EF4-FFF2-40B4-BE49-F238E27FC236}">
                      <a16:creationId xmlns:a16="http://schemas.microsoft.com/office/drawing/2014/main" id="{329CED32-81B7-41BE-A740-5175A94B41D3}"/>
                    </a:ext>
                  </a:extLst>
                </p:cNvPr>
                <p:cNvSpPr/>
                <p:nvPr/>
              </p:nvSpPr>
              <p:spPr>
                <a:xfrm>
                  <a:off x="1854198" y="1633539"/>
                  <a:ext cx="1817688" cy="2315360"/>
                </a:xfrm>
                <a:custGeom>
                  <a:avLst/>
                  <a:gdLst>
                    <a:gd name="connsiteX0" fmla="*/ 0 w 1817688"/>
                    <a:gd name="connsiteY0" fmla="*/ 0 h 2091522"/>
                    <a:gd name="connsiteX1" fmla="*/ 1817688 w 1817688"/>
                    <a:gd name="connsiteY1" fmla="*/ 0 h 2091522"/>
                    <a:gd name="connsiteX2" fmla="*/ 1817688 w 1817688"/>
                    <a:gd name="connsiteY2" fmla="*/ 2091522 h 2091522"/>
                    <a:gd name="connsiteX3" fmla="*/ 0 w 1817688"/>
                    <a:gd name="connsiteY3" fmla="*/ 2091522 h 2091522"/>
                    <a:gd name="connsiteX4" fmla="*/ 0 w 1817688"/>
                    <a:gd name="connsiteY4" fmla="*/ 0 h 2091522"/>
                    <a:gd name="connsiteX0" fmla="*/ 0 w 1817688"/>
                    <a:gd name="connsiteY0" fmla="*/ 104775 h 2196297"/>
                    <a:gd name="connsiteX1" fmla="*/ 1817688 w 1817688"/>
                    <a:gd name="connsiteY1" fmla="*/ 0 h 2196297"/>
                    <a:gd name="connsiteX2" fmla="*/ 1817688 w 1817688"/>
                    <a:gd name="connsiteY2" fmla="*/ 2196297 h 2196297"/>
                    <a:gd name="connsiteX3" fmla="*/ 0 w 1817688"/>
                    <a:gd name="connsiteY3" fmla="*/ 2196297 h 2196297"/>
                    <a:gd name="connsiteX4" fmla="*/ 0 w 1817688"/>
                    <a:gd name="connsiteY4" fmla="*/ 104775 h 2196297"/>
                    <a:gd name="connsiteX0" fmla="*/ 0 w 1817688"/>
                    <a:gd name="connsiteY0" fmla="*/ 104775 h 2315360"/>
                    <a:gd name="connsiteX1" fmla="*/ 1817688 w 1817688"/>
                    <a:gd name="connsiteY1" fmla="*/ 0 h 2315360"/>
                    <a:gd name="connsiteX2" fmla="*/ 1812926 w 1817688"/>
                    <a:gd name="connsiteY2" fmla="*/ 2315360 h 2315360"/>
                    <a:gd name="connsiteX3" fmla="*/ 0 w 1817688"/>
                    <a:gd name="connsiteY3" fmla="*/ 2196297 h 2315360"/>
                    <a:gd name="connsiteX4" fmla="*/ 0 w 1817688"/>
                    <a:gd name="connsiteY4" fmla="*/ 104775 h 2315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7688" h="2315360">
                      <a:moveTo>
                        <a:pt x="0" y="104775"/>
                      </a:moveTo>
                      <a:lnTo>
                        <a:pt x="1817688" y="0"/>
                      </a:lnTo>
                      <a:cubicBezTo>
                        <a:pt x="1816101" y="771787"/>
                        <a:pt x="1814513" y="1543573"/>
                        <a:pt x="1812926" y="2315360"/>
                      </a:cubicBezTo>
                      <a:lnTo>
                        <a:pt x="0" y="2196297"/>
                      </a:lnTo>
                      <a:lnTo>
                        <a:pt x="0" y="1047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5" name="正方形/長方形 614">
                  <a:extLst>
                    <a:ext uri="{FF2B5EF4-FFF2-40B4-BE49-F238E27FC236}">
                      <a16:creationId xmlns:a16="http://schemas.microsoft.com/office/drawing/2014/main" id="{BA71AF73-808F-4BD8-A99F-BEE12CC2786D}"/>
                    </a:ext>
                  </a:extLst>
                </p:cNvPr>
                <p:cNvSpPr/>
                <p:nvPr/>
              </p:nvSpPr>
              <p:spPr>
                <a:xfrm>
                  <a:off x="912331" y="1738314"/>
                  <a:ext cx="940917" cy="2091522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4CCA3EBC-79DA-46F2-8BA9-51DD932CBEFA}"/>
                    </a:ext>
                  </a:extLst>
                </p:cNvPr>
                <p:cNvSpPr/>
                <p:nvPr/>
              </p:nvSpPr>
              <p:spPr>
                <a:xfrm>
                  <a:off x="1013931" y="1738314"/>
                  <a:ext cx="719619" cy="2091522"/>
                </a:xfrm>
                <a:custGeom>
                  <a:avLst/>
                  <a:gdLst>
                    <a:gd name="connsiteX0" fmla="*/ 660400 w 719619"/>
                    <a:gd name="connsiteY0" fmla="*/ 0 h 2091522"/>
                    <a:gd name="connsiteX1" fmla="*/ 719619 w 719619"/>
                    <a:gd name="connsiteY1" fmla="*/ 0 h 2091522"/>
                    <a:gd name="connsiteX2" fmla="*/ 719619 w 719619"/>
                    <a:gd name="connsiteY2" fmla="*/ 2091522 h 2091522"/>
                    <a:gd name="connsiteX3" fmla="*/ 660400 w 719619"/>
                    <a:gd name="connsiteY3" fmla="*/ 2091522 h 2091522"/>
                    <a:gd name="connsiteX4" fmla="*/ 495300 w 719619"/>
                    <a:gd name="connsiteY4" fmla="*/ 0 h 2091522"/>
                    <a:gd name="connsiteX5" fmla="*/ 554519 w 719619"/>
                    <a:gd name="connsiteY5" fmla="*/ 0 h 2091522"/>
                    <a:gd name="connsiteX6" fmla="*/ 554519 w 719619"/>
                    <a:gd name="connsiteY6" fmla="*/ 2091522 h 2091522"/>
                    <a:gd name="connsiteX7" fmla="*/ 495300 w 719619"/>
                    <a:gd name="connsiteY7" fmla="*/ 2091522 h 2091522"/>
                    <a:gd name="connsiteX8" fmla="*/ 165100 w 719619"/>
                    <a:gd name="connsiteY8" fmla="*/ 0 h 2091522"/>
                    <a:gd name="connsiteX9" fmla="*/ 224319 w 719619"/>
                    <a:gd name="connsiteY9" fmla="*/ 0 h 2091522"/>
                    <a:gd name="connsiteX10" fmla="*/ 224319 w 719619"/>
                    <a:gd name="connsiteY10" fmla="*/ 2091522 h 2091522"/>
                    <a:gd name="connsiteX11" fmla="*/ 165100 w 719619"/>
                    <a:gd name="connsiteY11" fmla="*/ 2091522 h 2091522"/>
                    <a:gd name="connsiteX12" fmla="*/ 0 w 719619"/>
                    <a:gd name="connsiteY12" fmla="*/ 0 h 2091522"/>
                    <a:gd name="connsiteX13" fmla="*/ 59219 w 719619"/>
                    <a:gd name="connsiteY13" fmla="*/ 0 h 2091522"/>
                    <a:gd name="connsiteX14" fmla="*/ 59219 w 719619"/>
                    <a:gd name="connsiteY14" fmla="*/ 2091522 h 2091522"/>
                    <a:gd name="connsiteX15" fmla="*/ 0 w 719619"/>
                    <a:gd name="connsiteY15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19619" h="2091522">
                      <a:moveTo>
                        <a:pt x="660400" y="0"/>
                      </a:moveTo>
                      <a:lnTo>
                        <a:pt x="719619" y="0"/>
                      </a:lnTo>
                      <a:lnTo>
                        <a:pt x="719619" y="2091522"/>
                      </a:lnTo>
                      <a:lnTo>
                        <a:pt x="660400" y="2091522"/>
                      </a:lnTo>
                      <a:close/>
                      <a:moveTo>
                        <a:pt x="495300" y="0"/>
                      </a:moveTo>
                      <a:lnTo>
                        <a:pt x="554519" y="0"/>
                      </a:lnTo>
                      <a:lnTo>
                        <a:pt x="554519" y="2091522"/>
                      </a:lnTo>
                      <a:lnTo>
                        <a:pt x="495300" y="2091522"/>
                      </a:lnTo>
                      <a:close/>
                      <a:moveTo>
                        <a:pt x="165100" y="0"/>
                      </a:moveTo>
                      <a:lnTo>
                        <a:pt x="224319" y="0"/>
                      </a:lnTo>
                      <a:lnTo>
                        <a:pt x="224319" y="2091522"/>
                      </a:lnTo>
                      <a:lnTo>
                        <a:pt x="16510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7" name="フリーフォーム: 図形 616">
                  <a:extLst>
                    <a:ext uri="{FF2B5EF4-FFF2-40B4-BE49-F238E27FC236}">
                      <a16:creationId xmlns:a16="http://schemas.microsoft.com/office/drawing/2014/main" id="{FA7FBCED-7D37-4B2F-A93B-AED8758E912A}"/>
                    </a:ext>
                  </a:extLst>
                </p:cNvPr>
                <p:cNvSpPr/>
                <p:nvPr/>
              </p:nvSpPr>
              <p:spPr>
                <a:xfrm>
                  <a:off x="1953731" y="1738314"/>
                  <a:ext cx="1572901" cy="2091522"/>
                </a:xfrm>
                <a:custGeom>
                  <a:avLst/>
                  <a:gdLst>
                    <a:gd name="connsiteX0" fmla="*/ 1496219 w 1572901"/>
                    <a:gd name="connsiteY0" fmla="*/ 0 h 2091522"/>
                    <a:gd name="connsiteX1" fmla="*/ 1572901 w 1572901"/>
                    <a:gd name="connsiteY1" fmla="*/ 0 h 2091522"/>
                    <a:gd name="connsiteX2" fmla="*/ 1572901 w 1572901"/>
                    <a:gd name="connsiteY2" fmla="*/ 2091522 h 2091522"/>
                    <a:gd name="connsiteX3" fmla="*/ 1496219 w 1572901"/>
                    <a:gd name="connsiteY3" fmla="*/ 2091522 h 2091522"/>
                    <a:gd name="connsiteX4" fmla="*/ 1318419 w 1572901"/>
                    <a:gd name="connsiteY4" fmla="*/ 0 h 2091522"/>
                    <a:gd name="connsiteX5" fmla="*/ 1395101 w 1572901"/>
                    <a:gd name="connsiteY5" fmla="*/ 0 h 2091522"/>
                    <a:gd name="connsiteX6" fmla="*/ 1395101 w 1572901"/>
                    <a:gd name="connsiteY6" fmla="*/ 2091522 h 2091522"/>
                    <a:gd name="connsiteX7" fmla="*/ 1318419 w 1572901"/>
                    <a:gd name="connsiteY7" fmla="*/ 2091522 h 2091522"/>
                    <a:gd name="connsiteX8" fmla="*/ 1017900 w 1572901"/>
                    <a:gd name="connsiteY8" fmla="*/ 0 h 2091522"/>
                    <a:gd name="connsiteX9" fmla="*/ 1096170 w 1572901"/>
                    <a:gd name="connsiteY9" fmla="*/ 0 h 2091522"/>
                    <a:gd name="connsiteX10" fmla="*/ 1096170 w 1572901"/>
                    <a:gd name="connsiteY10" fmla="*/ 2091522 h 2091522"/>
                    <a:gd name="connsiteX11" fmla="*/ 1017900 w 1572901"/>
                    <a:gd name="connsiteY11" fmla="*/ 2091522 h 2091522"/>
                    <a:gd name="connsiteX12" fmla="*/ 843123 w 1572901"/>
                    <a:gd name="connsiteY12" fmla="*/ 0 h 2091522"/>
                    <a:gd name="connsiteX13" fmla="*/ 921393 w 1572901"/>
                    <a:gd name="connsiteY13" fmla="*/ 0 h 2091522"/>
                    <a:gd name="connsiteX14" fmla="*/ 921393 w 1572901"/>
                    <a:gd name="connsiteY14" fmla="*/ 2091522 h 2091522"/>
                    <a:gd name="connsiteX15" fmla="*/ 843123 w 1572901"/>
                    <a:gd name="connsiteY15" fmla="*/ 2091522 h 2091522"/>
                    <a:gd name="connsiteX16" fmla="*/ 584200 w 1572901"/>
                    <a:gd name="connsiteY16" fmla="*/ 0 h 2091522"/>
                    <a:gd name="connsiteX17" fmla="*/ 643419 w 1572901"/>
                    <a:gd name="connsiteY17" fmla="*/ 0 h 2091522"/>
                    <a:gd name="connsiteX18" fmla="*/ 643419 w 1572901"/>
                    <a:gd name="connsiteY18" fmla="*/ 2091522 h 2091522"/>
                    <a:gd name="connsiteX19" fmla="*/ 584200 w 1572901"/>
                    <a:gd name="connsiteY19" fmla="*/ 2091522 h 2091522"/>
                    <a:gd name="connsiteX20" fmla="*/ 425450 w 1572901"/>
                    <a:gd name="connsiteY20" fmla="*/ 0 h 2091522"/>
                    <a:gd name="connsiteX21" fmla="*/ 484669 w 1572901"/>
                    <a:gd name="connsiteY21" fmla="*/ 0 h 2091522"/>
                    <a:gd name="connsiteX22" fmla="*/ 484669 w 1572901"/>
                    <a:gd name="connsiteY22" fmla="*/ 2091522 h 2091522"/>
                    <a:gd name="connsiteX23" fmla="*/ 425450 w 1572901"/>
                    <a:gd name="connsiteY23" fmla="*/ 2091522 h 2091522"/>
                    <a:gd name="connsiteX24" fmla="*/ 158750 w 1572901"/>
                    <a:gd name="connsiteY24" fmla="*/ 0 h 2091522"/>
                    <a:gd name="connsiteX25" fmla="*/ 217969 w 1572901"/>
                    <a:gd name="connsiteY25" fmla="*/ 0 h 2091522"/>
                    <a:gd name="connsiteX26" fmla="*/ 217969 w 1572901"/>
                    <a:gd name="connsiteY26" fmla="*/ 2091522 h 2091522"/>
                    <a:gd name="connsiteX27" fmla="*/ 158750 w 1572901"/>
                    <a:gd name="connsiteY27" fmla="*/ 2091522 h 2091522"/>
                    <a:gd name="connsiteX28" fmla="*/ 0 w 1572901"/>
                    <a:gd name="connsiteY28" fmla="*/ 0 h 2091522"/>
                    <a:gd name="connsiteX29" fmla="*/ 59219 w 1572901"/>
                    <a:gd name="connsiteY29" fmla="*/ 0 h 2091522"/>
                    <a:gd name="connsiteX30" fmla="*/ 59219 w 1572901"/>
                    <a:gd name="connsiteY30" fmla="*/ 2091522 h 2091522"/>
                    <a:gd name="connsiteX31" fmla="*/ 0 w 1572901"/>
                    <a:gd name="connsiteY31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572901" h="2091522">
                      <a:moveTo>
                        <a:pt x="1496219" y="0"/>
                      </a:moveTo>
                      <a:lnTo>
                        <a:pt x="1572901" y="0"/>
                      </a:lnTo>
                      <a:lnTo>
                        <a:pt x="1572901" y="2091522"/>
                      </a:lnTo>
                      <a:lnTo>
                        <a:pt x="1496219" y="2091522"/>
                      </a:lnTo>
                      <a:close/>
                      <a:moveTo>
                        <a:pt x="1318419" y="0"/>
                      </a:moveTo>
                      <a:lnTo>
                        <a:pt x="1395101" y="0"/>
                      </a:lnTo>
                      <a:lnTo>
                        <a:pt x="1395101" y="2091522"/>
                      </a:lnTo>
                      <a:lnTo>
                        <a:pt x="1318419" y="2091522"/>
                      </a:lnTo>
                      <a:close/>
                      <a:moveTo>
                        <a:pt x="1017900" y="0"/>
                      </a:moveTo>
                      <a:lnTo>
                        <a:pt x="1096170" y="0"/>
                      </a:lnTo>
                      <a:lnTo>
                        <a:pt x="1096170" y="2091522"/>
                      </a:lnTo>
                      <a:lnTo>
                        <a:pt x="1017900" y="2091522"/>
                      </a:lnTo>
                      <a:close/>
                      <a:moveTo>
                        <a:pt x="843123" y="0"/>
                      </a:moveTo>
                      <a:lnTo>
                        <a:pt x="921393" y="0"/>
                      </a:lnTo>
                      <a:lnTo>
                        <a:pt x="921393" y="2091522"/>
                      </a:lnTo>
                      <a:lnTo>
                        <a:pt x="843123" y="2091522"/>
                      </a:lnTo>
                      <a:close/>
                      <a:moveTo>
                        <a:pt x="584200" y="0"/>
                      </a:moveTo>
                      <a:lnTo>
                        <a:pt x="643419" y="0"/>
                      </a:lnTo>
                      <a:lnTo>
                        <a:pt x="643419" y="2091522"/>
                      </a:lnTo>
                      <a:lnTo>
                        <a:pt x="584200" y="2091522"/>
                      </a:lnTo>
                      <a:close/>
                      <a:moveTo>
                        <a:pt x="425450" y="0"/>
                      </a:moveTo>
                      <a:lnTo>
                        <a:pt x="484669" y="0"/>
                      </a:lnTo>
                      <a:lnTo>
                        <a:pt x="484669" y="2091522"/>
                      </a:lnTo>
                      <a:lnTo>
                        <a:pt x="425450" y="2091522"/>
                      </a:lnTo>
                      <a:close/>
                      <a:moveTo>
                        <a:pt x="158750" y="0"/>
                      </a:moveTo>
                      <a:lnTo>
                        <a:pt x="217969" y="0"/>
                      </a:lnTo>
                      <a:lnTo>
                        <a:pt x="217969" y="2091522"/>
                      </a:lnTo>
                      <a:lnTo>
                        <a:pt x="15875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8" name="正方形/長方形 617">
                  <a:extLst>
                    <a:ext uri="{FF2B5EF4-FFF2-40B4-BE49-F238E27FC236}">
                      <a16:creationId xmlns:a16="http://schemas.microsoft.com/office/drawing/2014/main" id="{335E0EC5-FE11-40E9-A2B4-4261D92C5CF5}"/>
                    </a:ext>
                  </a:extLst>
                </p:cNvPr>
                <p:cNvSpPr/>
                <p:nvPr/>
              </p:nvSpPr>
              <p:spPr>
                <a:xfrm>
                  <a:off x="912811" y="1838325"/>
                  <a:ext cx="45719" cy="205740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正方形/長方形 618">
                  <a:extLst>
                    <a:ext uri="{FF2B5EF4-FFF2-40B4-BE49-F238E27FC236}">
                      <a16:creationId xmlns:a16="http://schemas.microsoft.com/office/drawing/2014/main" id="{7FB63A6E-EA1D-46DC-86A9-2FCC38DB773A}"/>
                    </a:ext>
                  </a:extLst>
                </p:cNvPr>
                <p:cNvSpPr/>
                <p:nvPr/>
              </p:nvSpPr>
              <p:spPr>
                <a:xfrm>
                  <a:off x="1387792" y="1838325"/>
                  <a:ext cx="45719" cy="205740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正方形/長方形 619">
                  <a:extLst>
                    <a:ext uri="{FF2B5EF4-FFF2-40B4-BE49-F238E27FC236}">
                      <a16:creationId xmlns:a16="http://schemas.microsoft.com/office/drawing/2014/main" id="{6EDA3C20-F59B-426B-B756-955B44074071}"/>
                    </a:ext>
                  </a:extLst>
                </p:cNvPr>
                <p:cNvSpPr/>
                <p:nvPr/>
              </p:nvSpPr>
              <p:spPr>
                <a:xfrm>
                  <a:off x="1333500" y="1838325"/>
                  <a:ext cx="76200" cy="20574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1" name="正方形/長方形 620">
                  <a:extLst>
                    <a:ext uri="{FF2B5EF4-FFF2-40B4-BE49-F238E27FC236}">
                      <a16:creationId xmlns:a16="http://schemas.microsoft.com/office/drawing/2014/main" id="{977F8B15-8097-494F-AEBE-9444CA8F2E7D}"/>
                    </a:ext>
                  </a:extLst>
                </p:cNvPr>
                <p:cNvSpPr/>
                <p:nvPr/>
              </p:nvSpPr>
              <p:spPr>
                <a:xfrm>
                  <a:off x="838200" y="1838325"/>
                  <a:ext cx="76200" cy="205740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2" name="正方形/長方形 621">
                  <a:extLst>
                    <a:ext uri="{FF2B5EF4-FFF2-40B4-BE49-F238E27FC236}">
                      <a16:creationId xmlns:a16="http://schemas.microsoft.com/office/drawing/2014/main" id="{6001FFD2-B120-41FD-AAA1-99C8CDBE6AC1}"/>
                    </a:ext>
                  </a:extLst>
                </p:cNvPr>
                <p:cNvSpPr/>
                <p:nvPr/>
              </p:nvSpPr>
              <p:spPr>
                <a:xfrm>
                  <a:off x="2262187" y="1838325"/>
                  <a:ext cx="45719" cy="19769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3" name="正方形/長方形 622">
                  <a:extLst>
                    <a:ext uri="{FF2B5EF4-FFF2-40B4-BE49-F238E27FC236}">
                      <a16:creationId xmlns:a16="http://schemas.microsoft.com/office/drawing/2014/main" id="{F5F9C797-E72B-488A-BD2A-08FF8EE69797}"/>
                    </a:ext>
                  </a:extLst>
                </p:cNvPr>
                <p:cNvSpPr/>
                <p:nvPr/>
              </p:nvSpPr>
              <p:spPr>
                <a:xfrm>
                  <a:off x="3133725" y="1724025"/>
                  <a:ext cx="45719" cy="22055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4" name="正方形/長方形 623">
                  <a:extLst>
                    <a:ext uri="{FF2B5EF4-FFF2-40B4-BE49-F238E27FC236}">
                      <a16:creationId xmlns:a16="http://schemas.microsoft.com/office/drawing/2014/main" id="{C53D231E-7D6F-41EB-8A31-386B4F3207B3}"/>
                    </a:ext>
                  </a:extLst>
                </p:cNvPr>
                <p:cNvSpPr/>
                <p:nvPr/>
              </p:nvSpPr>
              <p:spPr>
                <a:xfrm>
                  <a:off x="2667000" y="1724025"/>
                  <a:ext cx="45719" cy="22055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4EA482EE-B300-4353-9322-FCA9150C7F4C}"/>
                    </a:ext>
                  </a:extLst>
                </p:cNvPr>
                <p:cNvSpPr/>
                <p:nvPr/>
              </p:nvSpPr>
              <p:spPr>
                <a:xfrm>
                  <a:off x="1854198" y="15165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6" name="フリーフォーム: 図形 625">
                  <a:extLst>
                    <a:ext uri="{FF2B5EF4-FFF2-40B4-BE49-F238E27FC236}">
                      <a16:creationId xmlns:a16="http://schemas.microsoft.com/office/drawing/2014/main" id="{B65F1FB9-3256-44AC-A627-32E0FE696CA0}"/>
                    </a:ext>
                  </a:extLst>
                </p:cNvPr>
                <p:cNvSpPr/>
                <p:nvPr/>
              </p:nvSpPr>
              <p:spPr>
                <a:xfrm>
                  <a:off x="792480" y="16819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7B183821-F269-48C6-B784-F93D1E18A857}"/>
                    </a:ext>
                  </a:extLst>
                </p:cNvPr>
                <p:cNvSpPr/>
                <p:nvPr/>
              </p:nvSpPr>
              <p:spPr>
                <a:xfrm>
                  <a:off x="1854198" y="15419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pattFill prst="horzBrick">
                  <a:fgClr>
                    <a:srgbClr val="663300"/>
                  </a:fgClr>
                  <a:bgClr>
                    <a:schemeClr val="accent2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207ED395-879E-4427-88BC-5FD604CD35BE}"/>
                    </a:ext>
                  </a:extLst>
                </p:cNvPr>
                <p:cNvSpPr/>
                <p:nvPr/>
              </p:nvSpPr>
              <p:spPr>
                <a:xfrm>
                  <a:off x="792480" y="17073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pattFill prst="horzBrick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74" name="正方形/長方形 573">
                <a:extLst>
                  <a:ext uri="{FF2B5EF4-FFF2-40B4-BE49-F238E27FC236}">
                    <a16:creationId xmlns:a16="http://schemas.microsoft.com/office/drawing/2014/main" id="{51AFD92C-510B-4E8F-8406-C80D8ADFD313}"/>
                  </a:ext>
                </a:extLst>
              </p:cNvPr>
              <p:cNvSpPr/>
              <p:nvPr/>
            </p:nvSpPr>
            <p:spPr>
              <a:xfrm>
                <a:off x="3678555" y="1598192"/>
                <a:ext cx="2117408" cy="1937224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7FB0F269-2BFC-42ED-B35D-C45247132B15}"/>
                  </a:ext>
                </a:extLst>
              </p:cNvPr>
              <p:cNvSpPr/>
              <p:nvPr/>
            </p:nvSpPr>
            <p:spPr>
              <a:xfrm>
                <a:off x="3796024" y="1738314"/>
                <a:ext cx="1899925" cy="1790699"/>
              </a:xfrm>
              <a:custGeom>
                <a:avLst/>
                <a:gdLst>
                  <a:gd name="connsiteX0" fmla="*/ 1816100 w 1899925"/>
                  <a:gd name="connsiteY0" fmla="*/ 0 h 1790699"/>
                  <a:gd name="connsiteX1" fmla="*/ 1899925 w 1899925"/>
                  <a:gd name="connsiteY1" fmla="*/ 0 h 1790699"/>
                  <a:gd name="connsiteX2" fmla="*/ 1899925 w 1899925"/>
                  <a:gd name="connsiteY2" fmla="*/ 1790699 h 1790699"/>
                  <a:gd name="connsiteX3" fmla="*/ 1816100 w 1899925"/>
                  <a:gd name="connsiteY3" fmla="*/ 1790699 h 1790699"/>
                  <a:gd name="connsiteX4" fmla="*/ 1609725 w 1899925"/>
                  <a:gd name="connsiteY4" fmla="*/ 0 h 1790699"/>
                  <a:gd name="connsiteX5" fmla="*/ 1693550 w 1899925"/>
                  <a:gd name="connsiteY5" fmla="*/ 0 h 1790699"/>
                  <a:gd name="connsiteX6" fmla="*/ 1693550 w 1899925"/>
                  <a:gd name="connsiteY6" fmla="*/ 1790699 h 1790699"/>
                  <a:gd name="connsiteX7" fmla="*/ 1609725 w 1899925"/>
                  <a:gd name="connsiteY7" fmla="*/ 1790699 h 1790699"/>
                  <a:gd name="connsiteX8" fmla="*/ 1258888 w 1899925"/>
                  <a:gd name="connsiteY8" fmla="*/ 0 h 1790699"/>
                  <a:gd name="connsiteX9" fmla="*/ 1342713 w 1899925"/>
                  <a:gd name="connsiteY9" fmla="*/ 0 h 1790699"/>
                  <a:gd name="connsiteX10" fmla="*/ 1342713 w 1899925"/>
                  <a:gd name="connsiteY10" fmla="*/ 1790699 h 1790699"/>
                  <a:gd name="connsiteX11" fmla="*/ 1258888 w 1899925"/>
                  <a:gd name="connsiteY11" fmla="*/ 1790699 h 1790699"/>
                  <a:gd name="connsiteX12" fmla="*/ 1052513 w 1899925"/>
                  <a:gd name="connsiteY12" fmla="*/ 0 h 1790699"/>
                  <a:gd name="connsiteX13" fmla="*/ 1136338 w 1899925"/>
                  <a:gd name="connsiteY13" fmla="*/ 0 h 1790699"/>
                  <a:gd name="connsiteX14" fmla="*/ 1136338 w 1899925"/>
                  <a:gd name="connsiteY14" fmla="*/ 1790699 h 1790699"/>
                  <a:gd name="connsiteX15" fmla="*/ 1052513 w 1899925"/>
                  <a:gd name="connsiteY15" fmla="*/ 1790699 h 1790699"/>
                  <a:gd name="connsiteX16" fmla="*/ 768350 w 1899925"/>
                  <a:gd name="connsiteY16" fmla="*/ 0 h 1790699"/>
                  <a:gd name="connsiteX17" fmla="*/ 852175 w 1899925"/>
                  <a:gd name="connsiteY17" fmla="*/ 0 h 1790699"/>
                  <a:gd name="connsiteX18" fmla="*/ 852175 w 1899925"/>
                  <a:gd name="connsiteY18" fmla="*/ 1790699 h 1790699"/>
                  <a:gd name="connsiteX19" fmla="*/ 768350 w 1899925"/>
                  <a:gd name="connsiteY19" fmla="*/ 1790699 h 1790699"/>
                  <a:gd name="connsiteX20" fmla="*/ 561975 w 1899925"/>
                  <a:gd name="connsiteY20" fmla="*/ 0 h 1790699"/>
                  <a:gd name="connsiteX21" fmla="*/ 645800 w 1899925"/>
                  <a:gd name="connsiteY21" fmla="*/ 0 h 1790699"/>
                  <a:gd name="connsiteX22" fmla="*/ 645800 w 1899925"/>
                  <a:gd name="connsiteY22" fmla="*/ 1790699 h 1790699"/>
                  <a:gd name="connsiteX23" fmla="*/ 561975 w 1899925"/>
                  <a:gd name="connsiteY23" fmla="*/ 1790699 h 1790699"/>
                  <a:gd name="connsiteX24" fmla="*/ 206375 w 1899925"/>
                  <a:gd name="connsiteY24" fmla="*/ 0 h 1790699"/>
                  <a:gd name="connsiteX25" fmla="*/ 290200 w 1899925"/>
                  <a:gd name="connsiteY25" fmla="*/ 0 h 1790699"/>
                  <a:gd name="connsiteX26" fmla="*/ 290200 w 1899925"/>
                  <a:gd name="connsiteY26" fmla="*/ 1790699 h 1790699"/>
                  <a:gd name="connsiteX27" fmla="*/ 206375 w 1899925"/>
                  <a:gd name="connsiteY27" fmla="*/ 1790699 h 1790699"/>
                  <a:gd name="connsiteX28" fmla="*/ 0 w 1899925"/>
                  <a:gd name="connsiteY28" fmla="*/ 0 h 1790699"/>
                  <a:gd name="connsiteX29" fmla="*/ 83825 w 1899925"/>
                  <a:gd name="connsiteY29" fmla="*/ 0 h 1790699"/>
                  <a:gd name="connsiteX30" fmla="*/ 83825 w 1899925"/>
                  <a:gd name="connsiteY30" fmla="*/ 1790699 h 1790699"/>
                  <a:gd name="connsiteX31" fmla="*/ 0 w 1899925"/>
                  <a:gd name="connsiteY31" fmla="*/ 1790699 h 1790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899925" h="1790699">
                    <a:moveTo>
                      <a:pt x="1816100" y="0"/>
                    </a:moveTo>
                    <a:lnTo>
                      <a:pt x="1899925" y="0"/>
                    </a:lnTo>
                    <a:lnTo>
                      <a:pt x="1899925" y="1790699"/>
                    </a:lnTo>
                    <a:lnTo>
                      <a:pt x="1816100" y="1790699"/>
                    </a:lnTo>
                    <a:close/>
                    <a:moveTo>
                      <a:pt x="1609725" y="0"/>
                    </a:moveTo>
                    <a:lnTo>
                      <a:pt x="1693550" y="0"/>
                    </a:lnTo>
                    <a:lnTo>
                      <a:pt x="1693550" y="1790699"/>
                    </a:lnTo>
                    <a:lnTo>
                      <a:pt x="1609725" y="1790699"/>
                    </a:lnTo>
                    <a:close/>
                    <a:moveTo>
                      <a:pt x="1258888" y="0"/>
                    </a:moveTo>
                    <a:lnTo>
                      <a:pt x="1342713" y="0"/>
                    </a:lnTo>
                    <a:lnTo>
                      <a:pt x="1342713" y="1790699"/>
                    </a:lnTo>
                    <a:lnTo>
                      <a:pt x="1258888" y="1790699"/>
                    </a:lnTo>
                    <a:close/>
                    <a:moveTo>
                      <a:pt x="1052513" y="0"/>
                    </a:moveTo>
                    <a:lnTo>
                      <a:pt x="1136338" y="0"/>
                    </a:lnTo>
                    <a:lnTo>
                      <a:pt x="1136338" y="1790699"/>
                    </a:lnTo>
                    <a:lnTo>
                      <a:pt x="1052513" y="1790699"/>
                    </a:lnTo>
                    <a:close/>
                    <a:moveTo>
                      <a:pt x="768350" y="0"/>
                    </a:moveTo>
                    <a:lnTo>
                      <a:pt x="852175" y="0"/>
                    </a:lnTo>
                    <a:lnTo>
                      <a:pt x="852175" y="1790699"/>
                    </a:lnTo>
                    <a:lnTo>
                      <a:pt x="768350" y="1790699"/>
                    </a:lnTo>
                    <a:close/>
                    <a:moveTo>
                      <a:pt x="561975" y="0"/>
                    </a:moveTo>
                    <a:lnTo>
                      <a:pt x="645800" y="0"/>
                    </a:lnTo>
                    <a:lnTo>
                      <a:pt x="645800" y="1790699"/>
                    </a:lnTo>
                    <a:lnTo>
                      <a:pt x="561975" y="1790699"/>
                    </a:lnTo>
                    <a:close/>
                    <a:moveTo>
                      <a:pt x="206375" y="0"/>
                    </a:moveTo>
                    <a:lnTo>
                      <a:pt x="290200" y="0"/>
                    </a:lnTo>
                    <a:lnTo>
                      <a:pt x="290200" y="1790699"/>
                    </a:lnTo>
                    <a:lnTo>
                      <a:pt x="206375" y="1790699"/>
                    </a:lnTo>
                    <a:close/>
                    <a:moveTo>
                      <a:pt x="0" y="0"/>
                    </a:moveTo>
                    <a:lnTo>
                      <a:pt x="83825" y="0"/>
                    </a:lnTo>
                    <a:lnTo>
                      <a:pt x="83825" y="1790699"/>
                    </a:lnTo>
                    <a:lnTo>
                      <a:pt x="0" y="1790699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正方形/長方形 575">
                <a:extLst>
                  <a:ext uri="{FF2B5EF4-FFF2-40B4-BE49-F238E27FC236}">
                    <a16:creationId xmlns:a16="http://schemas.microsoft.com/office/drawing/2014/main" id="{04D35F38-5FF6-4910-9274-5B25842F12AC}"/>
                  </a:ext>
                </a:extLst>
              </p:cNvPr>
              <p:cNvSpPr/>
              <p:nvPr/>
            </p:nvSpPr>
            <p:spPr>
              <a:xfrm>
                <a:off x="3678555" y="3645326"/>
                <a:ext cx="2117408" cy="436189"/>
              </a:xfrm>
              <a:prstGeom prst="rect">
                <a:avLst/>
              </a:prstGeom>
              <a:pattFill prst="horzBrick">
                <a:fgClr>
                  <a:srgbClr val="663300"/>
                </a:fgClr>
                <a:bgClr>
                  <a:schemeClr val="accent2">
                    <a:lumMod val="50000"/>
                  </a:schemeClr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7" name="正方形/長方形 576">
                <a:extLst>
                  <a:ext uri="{FF2B5EF4-FFF2-40B4-BE49-F238E27FC236}">
                    <a16:creationId xmlns:a16="http://schemas.microsoft.com/office/drawing/2014/main" id="{C85F96E5-9069-4DC4-9B09-04D89CAE7376}"/>
                  </a:ext>
                </a:extLst>
              </p:cNvPr>
              <p:cNvSpPr/>
              <p:nvPr/>
            </p:nvSpPr>
            <p:spPr>
              <a:xfrm>
                <a:off x="4335780" y="3755973"/>
                <a:ext cx="802958" cy="32124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正方形/長方形 577">
                <a:extLst>
                  <a:ext uri="{FF2B5EF4-FFF2-40B4-BE49-F238E27FC236}">
                    <a16:creationId xmlns:a16="http://schemas.microsoft.com/office/drawing/2014/main" id="{E7AC83D6-46C0-4D0F-9567-7FF7158CF3DA}"/>
                  </a:ext>
                </a:extLst>
              </p:cNvPr>
              <p:cNvSpPr/>
              <p:nvPr/>
            </p:nvSpPr>
            <p:spPr>
              <a:xfrm>
                <a:off x="3825555" y="3755973"/>
                <a:ext cx="434977" cy="32124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正方形/長方形 578">
                <a:extLst>
                  <a:ext uri="{FF2B5EF4-FFF2-40B4-BE49-F238E27FC236}">
                    <a16:creationId xmlns:a16="http://schemas.microsoft.com/office/drawing/2014/main" id="{0FEA17E8-4BE2-4006-8AF1-72C29E4EE760}"/>
                  </a:ext>
                </a:extLst>
              </p:cNvPr>
              <p:cNvSpPr/>
              <p:nvPr/>
            </p:nvSpPr>
            <p:spPr>
              <a:xfrm>
                <a:off x="5211395" y="3755973"/>
                <a:ext cx="434977" cy="321246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正方形/長方形 579">
                <a:extLst>
                  <a:ext uri="{FF2B5EF4-FFF2-40B4-BE49-F238E27FC236}">
                    <a16:creationId xmlns:a16="http://schemas.microsoft.com/office/drawing/2014/main" id="{83F997AE-2D79-4979-99A6-F2D42A1225A6}"/>
                  </a:ext>
                </a:extLst>
              </p:cNvPr>
              <p:cNvSpPr/>
              <p:nvPr/>
            </p:nvSpPr>
            <p:spPr>
              <a:xfrm>
                <a:off x="4408667" y="3756785"/>
                <a:ext cx="71000" cy="33545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1" name="正方形/長方形 580">
                <a:extLst>
                  <a:ext uri="{FF2B5EF4-FFF2-40B4-BE49-F238E27FC236}">
                    <a16:creationId xmlns:a16="http://schemas.microsoft.com/office/drawing/2014/main" id="{77EDF9E9-85FC-4F03-9A79-1C2E53DDD643}"/>
                  </a:ext>
                </a:extLst>
              </p:cNvPr>
              <p:cNvSpPr/>
              <p:nvPr/>
            </p:nvSpPr>
            <p:spPr>
              <a:xfrm>
                <a:off x="5003445" y="3756785"/>
                <a:ext cx="71000" cy="335456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C9332A8C-9B3E-45D7-A112-6912855A03D7}"/>
                  </a:ext>
                </a:extLst>
              </p:cNvPr>
              <p:cNvGrpSpPr/>
              <p:nvPr/>
            </p:nvGrpSpPr>
            <p:grpSpPr>
              <a:xfrm>
                <a:off x="792480" y="1516540"/>
                <a:ext cx="2886075" cy="2560543"/>
                <a:chOff x="792480" y="1516540"/>
                <a:chExt cx="2886075" cy="2560543"/>
              </a:xfrm>
            </p:grpSpPr>
            <p:sp>
              <p:nvSpPr>
                <p:cNvPr id="599" name="正方形/長方形 127">
                  <a:extLst>
                    <a:ext uri="{FF2B5EF4-FFF2-40B4-BE49-F238E27FC236}">
                      <a16:creationId xmlns:a16="http://schemas.microsoft.com/office/drawing/2014/main" id="{E8969A78-4B17-4789-A45B-4295044EA3A7}"/>
                    </a:ext>
                  </a:extLst>
                </p:cNvPr>
                <p:cNvSpPr/>
                <p:nvPr/>
              </p:nvSpPr>
              <p:spPr>
                <a:xfrm>
                  <a:off x="1854198" y="1633539"/>
                  <a:ext cx="1817688" cy="2315360"/>
                </a:xfrm>
                <a:custGeom>
                  <a:avLst/>
                  <a:gdLst>
                    <a:gd name="connsiteX0" fmla="*/ 0 w 1817688"/>
                    <a:gd name="connsiteY0" fmla="*/ 0 h 2091522"/>
                    <a:gd name="connsiteX1" fmla="*/ 1817688 w 1817688"/>
                    <a:gd name="connsiteY1" fmla="*/ 0 h 2091522"/>
                    <a:gd name="connsiteX2" fmla="*/ 1817688 w 1817688"/>
                    <a:gd name="connsiteY2" fmla="*/ 2091522 h 2091522"/>
                    <a:gd name="connsiteX3" fmla="*/ 0 w 1817688"/>
                    <a:gd name="connsiteY3" fmla="*/ 2091522 h 2091522"/>
                    <a:gd name="connsiteX4" fmla="*/ 0 w 1817688"/>
                    <a:gd name="connsiteY4" fmla="*/ 0 h 2091522"/>
                    <a:gd name="connsiteX0" fmla="*/ 0 w 1817688"/>
                    <a:gd name="connsiteY0" fmla="*/ 104775 h 2196297"/>
                    <a:gd name="connsiteX1" fmla="*/ 1817688 w 1817688"/>
                    <a:gd name="connsiteY1" fmla="*/ 0 h 2196297"/>
                    <a:gd name="connsiteX2" fmla="*/ 1817688 w 1817688"/>
                    <a:gd name="connsiteY2" fmla="*/ 2196297 h 2196297"/>
                    <a:gd name="connsiteX3" fmla="*/ 0 w 1817688"/>
                    <a:gd name="connsiteY3" fmla="*/ 2196297 h 2196297"/>
                    <a:gd name="connsiteX4" fmla="*/ 0 w 1817688"/>
                    <a:gd name="connsiteY4" fmla="*/ 104775 h 2196297"/>
                    <a:gd name="connsiteX0" fmla="*/ 0 w 1817688"/>
                    <a:gd name="connsiteY0" fmla="*/ 104775 h 2315360"/>
                    <a:gd name="connsiteX1" fmla="*/ 1817688 w 1817688"/>
                    <a:gd name="connsiteY1" fmla="*/ 0 h 2315360"/>
                    <a:gd name="connsiteX2" fmla="*/ 1812926 w 1817688"/>
                    <a:gd name="connsiteY2" fmla="*/ 2315360 h 2315360"/>
                    <a:gd name="connsiteX3" fmla="*/ 0 w 1817688"/>
                    <a:gd name="connsiteY3" fmla="*/ 2196297 h 2315360"/>
                    <a:gd name="connsiteX4" fmla="*/ 0 w 1817688"/>
                    <a:gd name="connsiteY4" fmla="*/ 104775 h 2315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7688" h="2315360">
                      <a:moveTo>
                        <a:pt x="0" y="104775"/>
                      </a:moveTo>
                      <a:lnTo>
                        <a:pt x="1817688" y="0"/>
                      </a:lnTo>
                      <a:cubicBezTo>
                        <a:pt x="1816101" y="771787"/>
                        <a:pt x="1814513" y="1543573"/>
                        <a:pt x="1812926" y="2315360"/>
                      </a:cubicBezTo>
                      <a:lnTo>
                        <a:pt x="0" y="2196297"/>
                      </a:lnTo>
                      <a:lnTo>
                        <a:pt x="0" y="104775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正方形/長方形 599">
                  <a:extLst>
                    <a:ext uri="{FF2B5EF4-FFF2-40B4-BE49-F238E27FC236}">
                      <a16:creationId xmlns:a16="http://schemas.microsoft.com/office/drawing/2014/main" id="{AA961F74-3882-486C-9875-582948DA9C18}"/>
                    </a:ext>
                  </a:extLst>
                </p:cNvPr>
                <p:cNvSpPr/>
                <p:nvPr/>
              </p:nvSpPr>
              <p:spPr>
                <a:xfrm>
                  <a:off x="912331" y="1738314"/>
                  <a:ext cx="940917" cy="2091522"/>
                </a:xfrm>
                <a:prstGeom prst="rect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C581F8B7-C6E5-44CC-BD8F-6B6B0190C586}"/>
                    </a:ext>
                  </a:extLst>
                </p:cNvPr>
                <p:cNvSpPr/>
                <p:nvPr/>
              </p:nvSpPr>
              <p:spPr>
                <a:xfrm>
                  <a:off x="1013931" y="1738314"/>
                  <a:ext cx="719619" cy="2091522"/>
                </a:xfrm>
                <a:custGeom>
                  <a:avLst/>
                  <a:gdLst>
                    <a:gd name="connsiteX0" fmla="*/ 660400 w 719619"/>
                    <a:gd name="connsiteY0" fmla="*/ 0 h 2091522"/>
                    <a:gd name="connsiteX1" fmla="*/ 719619 w 719619"/>
                    <a:gd name="connsiteY1" fmla="*/ 0 h 2091522"/>
                    <a:gd name="connsiteX2" fmla="*/ 719619 w 719619"/>
                    <a:gd name="connsiteY2" fmla="*/ 2091522 h 2091522"/>
                    <a:gd name="connsiteX3" fmla="*/ 660400 w 719619"/>
                    <a:gd name="connsiteY3" fmla="*/ 2091522 h 2091522"/>
                    <a:gd name="connsiteX4" fmla="*/ 495300 w 719619"/>
                    <a:gd name="connsiteY4" fmla="*/ 0 h 2091522"/>
                    <a:gd name="connsiteX5" fmla="*/ 554519 w 719619"/>
                    <a:gd name="connsiteY5" fmla="*/ 0 h 2091522"/>
                    <a:gd name="connsiteX6" fmla="*/ 554519 w 719619"/>
                    <a:gd name="connsiteY6" fmla="*/ 2091522 h 2091522"/>
                    <a:gd name="connsiteX7" fmla="*/ 495300 w 719619"/>
                    <a:gd name="connsiteY7" fmla="*/ 2091522 h 2091522"/>
                    <a:gd name="connsiteX8" fmla="*/ 165100 w 719619"/>
                    <a:gd name="connsiteY8" fmla="*/ 0 h 2091522"/>
                    <a:gd name="connsiteX9" fmla="*/ 224319 w 719619"/>
                    <a:gd name="connsiteY9" fmla="*/ 0 h 2091522"/>
                    <a:gd name="connsiteX10" fmla="*/ 224319 w 719619"/>
                    <a:gd name="connsiteY10" fmla="*/ 2091522 h 2091522"/>
                    <a:gd name="connsiteX11" fmla="*/ 165100 w 719619"/>
                    <a:gd name="connsiteY11" fmla="*/ 2091522 h 2091522"/>
                    <a:gd name="connsiteX12" fmla="*/ 0 w 719619"/>
                    <a:gd name="connsiteY12" fmla="*/ 0 h 2091522"/>
                    <a:gd name="connsiteX13" fmla="*/ 59219 w 719619"/>
                    <a:gd name="connsiteY13" fmla="*/ 0 h 2091522"/>
                    <a:gd name="connsiteX14" fmla="*/ 59219 w 719619"/>
                    <a:gd name="connsiteY14" fmla="*/ 2091522 h 2091522"/>
                    <a:gd name="connsiteX15" fmla="*/ 0 w 719619"/>
                    <a:gd name="connsiteY15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719619" h="2091522">
                      <a:moveTo>
                        <a:pt x="660400" y="0"/>
                      </a:moveTo>
                      <a:lnTo>
                        <a:pt x="719619" y="0"/>
                      </a:lnTo>
                      <a:lnTo>
                        <a:pt x="719619" y="2091522"/>
                      </a:lnTo>
                      <a:lnTo>
                        <a:pt x="660400" y="2091522"/>
                      </a:lnTo>
                      <a:close/>
                      <a:moveTo>
                        <a:pt x="495300" y="0"/>
                      </a:moveTo>
                      <a:lnTo>
                        <a:pt x="554519" y="0"/>
                      </a:lnTo>
                      <a:lnTo>
                        <a:pt x="554519" y="2091522"/>
                      </a:lnTo>
                      <a:lnTo>
                        <a:pt x="495300" y="2091522"/>
                      </a:lnTo>
                      <a:close/>
                      <a:moveTo>
                        <a:pt x="165100" y="0"/>
                      </a:moveTo>
                      <a:lnTo>
                        <a:pt x="224319" y="0"/>
                      </a:lnTo>
                      <a:lnTo>
                        <a:pt x="224319" y="2091522"/>
                      </a:lnTo>
                      <a:lnTo>
                        <a:pt x="16510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2" name="フリーフォーム: 図形 601">
                  <a:extLst>
                    <a:ext uri="{FF2B5EF4-FFF2-40B4-BE49-F238E27FC236}">
                      <a16:creationId xmlns:a16="http://schemas.microsoft.com/office/drawing/2014/main" id="{3CA10D5E-6F64-41F3-8524-25CC69E0E85A}"/>
                    </a:ext>
                  </a:extLst>
                </p:cNvPr>
                <p:cNvSpPr/>
                <p:nvPr/>
              </p:nvSpPr>
              <p:spPr>
                <a:xfrm>
                  <a:off x="1953731" y="1738314"/>
                  <a:ext cx="1572901" cy="2091522"/>
                </a:xfrm>
                <a:custGeom>
                  <a:avLst/>
                  <a:gdLst>
                    <a:gd name="connsiteX0" fmla="*/ 1496219 w 1572901"/>
                    <a:gd name="connsiteY0" fmla="*/ 0 h 2091522"/>
                    <a:gd name="connsiteX1" fmla="*/ 1572901 w 1572901"/>
                    <a:gd name="connsiteY1" fmla="*/ 0 h 2091522"/>
                    <a:gd name="connsiteX2" fmla="*/ 1572901 w 1572901"/>
                    <a:gd name="connsiteY2" fmla="*/ 2091522 h 2091522"/>
                    <a:gd name="connsiteX3" fmla="*/ 1496219 w 1572901"/>
                    <a:gd name="connsiteY3" fmla="*/ 2091522 h 2091522"/>
                    <a:gd name="connsiteX4" fmla="*/ 1318419 w 1572901"/>
                    <a:gd name="connsiteY4" fmla="*/ 0 h 2091522"/>
                    <a:gd name="connsiteX5" fmla="*/ 1395101 w 1572901"/>
                    <a:gd name="connsiteY5" fmla="*/ 0 h 2091522"/>
                    <a:gd name="connsiteX6" fmla="*/ 1395101 w 1572901"/>
                    <a:gd name="connsiteY6" fmla="*/ 2091522 h 2091522"/>
                    <a:gd name="connsiteX7" fmla="*/ 1318419 w 1572901"/>
                    <a:gd name="connsiteY7" fmla="*/ 2091522 h 2091522"/>
                    <a:gd name="connsiteX8" fmla="*/ 1017900 w 1572901"/>
                    <a:gd name="connsiteY8" fmla="*/ 0 h 2091522"/>
                    <a:gd name="connsiteX9" fmla="*/ 1096170 w 1572901"/>
                    <a:gd name="connsiteY9" fmla="*/ 0 h 2091522"/>
                    <a:gd name="connsiteX10" fmla="*/ 1096170 w 1572901"/>
                    <a:gd name="connsiteY10" fmla="*/ 2091522 h 2091522"/>
                    <a:gd name="connsiteX11" fmla="*/ 1017900 w 1572901"/>
                    <a:gd name="connsiteY11" fmla="*/ 2091522 h 2091522"/>
                    <a:gd name="connsiteX12" fmla="*/ 843123 w 1572901"/>
                    <a:gd name="connsiteY12" fmla="*/ 0 h 2091522"/>
                    <a:gd name="connsiteX13" fmla="*/ 921393 w 1572901"/>
                    <a:gd name="connsiteY13" fmla="*/ 0 h 2091522"/>
                    <a:gd name="connsiteX14" fmla="*/ 921393 w 1572901"/>
                    <a:gd name="connsiteY14" fmla="*/ 2091522 h 2091522"/>
                    <a:gd name="connsiteX15" fmla="*/ 843123 w 1572901"/>
                    <a:gd name="connsiteY15" fmla="*/ 2091522 h 2091522"/>
                    <a:gd name="connsiteX16" fmla="*/ 584200 w 1572901"/>
                    <a:gd name="connsiteY16" fmla="*/ 0 h 2091522"/>
                    <a:gd name="connsiteX17" fmla="*/ 643419 w 1572901"/>
                    <a:gd name="connsiteY17" fmla="*/ 0 h 2091522"/>
                    <a:gd name="connsiteX18" fmla="*/ 643419 w 1572901"/>
                    <a:gd name="connsiteY18" fmla="*/ 2091522 h 2091522"/>
                    <a:gd name="connsiteX19" fmla="*/ 584200 w 1572901"/>
                    <a:gd name="connsiteY19" fmla="*/ 2091522 h 2091522"/>
                    <a:gd name="connsiteX20" fmla="*/ 425450 w 1572901"/>
                    <a:gd name="connsiteY20" fmla="*/ 0 h 2091522"/>
                    <a:gd name="connsiteX21" fmla="*/ 484669 w 1572901"/>
                    <a:gd name="connsiteY21" fmla="*/ 0 h 2091522"/>
                    <a:gd name="connsiteX22" fmla="*/ 484669 w 1572901"/>
                    <a:gd name="connsiteY22" fmla="*/ 2091522 h 2091522"/>
                    <a:gd name="connsiteX23" fmla="*/ 425450 w 1572901"/>
                    <a:gd name="connsiteY23" fmla="*/ 2091522 h 2091522"/>
                    <a:gd name="connsiteX24" fmla="*/ 158750 w 1572901"/>
                    <a:gd name="connsiteY24" fmla="*/ 0 h 2091522"/>
                    <a:gd name="connsiteX25" fmla="*/ 217969 w 1572901"/>
                    <a:gd name="connsiteY25" fmla="*/ 0 h 2091522"/>
                    <a:gd name="connsiteX26" fmla="*/ 217969 w 1572901"/>
                    <a:gd name="connsiteY26" fmla="*/ 2091522 h 2091522"/>
                    <a:gd name="connsiteX27" fmla="*/ 158750 w 1572901"/>
                    <a:gd name="connsiteY27" fmla="*/ 2091522 h 2091522"/>
                    <a:gd name="connsiteX28" fmla="*/ 0 w 1572901"/>
                    <a:gd name="connsiteY28" fmla="*/ 0 h 2091522"/>
                    <a:gd name="connsiteX29" fmla="*/ 59219 w 1572901"/>
                    <a:gd name="connsiteY29" fmla="*/ 0 h 2091522"/>
                    <a:gd name="connsiteX30" fmla="*/ 59219 w 1572901"/>
                    <a:gd name="connsiteY30" fmla="*/ 2091522 h 2091522"/>
                    <a:gd name="connsiteX31" fmla="*/ 0 w 1572901"/>
                    <a:gd name="connsiteY31" fmla="*/ 2091522 h 2091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572901" h="2091522">
                      <a:moveTo>
                        <a:pt x="1496219" y="0"/>
                      </a:moveTo>
                      <a:lnTo>
                        <a:pt x="1572901" y="0"/>
                      </a:lnTo>
                      <a:lnTo>
                        <a:pt x="1572901" y="2091522"/>
                      </a:lnTo>
                      <a:lnTo>
                        <a:pt x="1496219" y="2091522"/>
                      </a:lnTo>
                      <a:close/>
                      <a:moveTo>
                        <a:pt x="1318419" y="0"/>
                      </a:moveTo>
                      <a:lnTo>
                        <a:pt x="1395101" y="0"/>
                      </a:lnTo>
                      <a:lnTo>
                        <a:pt x="1395101" y="2091522"/>
                      </a:lnTo>
                      <a:lnTo>
                        <a:pt x="1318419" y="2091522"/>
                      </a:lnTo>
                      <a:close/>
                      <a:moveTo>
                        <a:pt x="1017900" y="0"/>
                      </a:moveTo>
                      <a:lnTo>
                        <a:pt x="1096170" y="0"/>
                      </a:lnTo>
                      <a:lnTo>
                        <a:pt x="1096170" y="2091522"/>
                      </a:lnTo>
                      <a:lnTo>
                        <a:pt x="1017900" y="2091522"/>
                      </a:lnTo>
                      <a:close/>
                      <a:moveTo>
                        <a:pt x="843123" y="0"/>
                      </a:moveTo>
                      <a:lnTo>
                        <a:pt x="921393" y="0"/>
                      </a:lnTo>
                      <a:lnTo>
                        <a:pt x="921393" y="2091522"/>
                      </a:lnTo>
                      <a:lnTo>
                        <a:pt x="843123" y="2091522"/>
                      </a:lnTo>
                      <a:close/>
                      <a:moveTo>
                        <a:pt x="584200" y="0"/>
                      </a:moveTo>
                      <a:lnTo>
                        <a:pt x="643419" y="0"/>
                      </a:lnTo>
                      <a:lnTo>
                        <a:pt x="643419" y="2091522"/>
                      </a:lnTo>
                      <a:lnTo>
                        <a:pt x="584200" y="2091522"/>
                      </a:lnTo>
                      <a:close/>
                      <a:moveTo>
                        <a:pt x="425450" y="0"/>
                      </a:moveTo>
                      <a:lnTo>
                        <a:pt x="484669" y="0"/>
                      </a:lnTo>
                      <a:lnTo>
                        <a:pt x="484669" y="2091522"/>
                      </a:lnTo>
                      <a:lnTo>
                        <a:pt x="425450" y="2091522"/>
                      </a:lnTo>
                      <a:close/>
                      <a:moveTo>
                        <a:pt x="158750" y="0"/>
                      </a:moveTo>
                      <a:lnTo>
                        <a:pt x="217969" y="0"/>
                      </a:lnTo>
                      <a:lnTo>
                        <a:pt x="217969" y="2091522"/>
                      </a:lnTo>
                      <a:lnTo>
                        <a:pt x="158750" y="2091522"/>
                      </a:lnTo>
                      <a:close/>
                      <a:moveTo>
                        <a:pt x="0" y="0"/>
                      </a:moveTo>
                      <a:lnTo>
                        <a:pt x="59219" y="0"/>
                      </a:lnTo>
                      <a:lnTo>
                        <a:pt x="59219" y="2091522"/>
                      </a:lnTo>
                      <a:lnTo>
                        <a:pt x="0" y="209152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3" name="正方形/長方形 602">
                  <a:extLst>
                    <a:ext uri="{FF2B5EF4-FFF2-40B4-BE49-F238E27FC236}">
                      <a16:creationId xmlns:a16="http://schemas.microsoft.com/office/drawing/2014/main" id="{D75C014E-AF11-46A2-BD84-CCDF7C70FB72}"/>
                    </a:ext>
                  </a:extLst>
                </p:cNvPr>
                <p:cNvSpPr/>
                <p:nvPr/>
              </p:nvSpPr>
              <p:spPr>
                <a:xfrm>
                  <a:off x="912811" y="1838325"/>
                  <a:ext cx="45719" cy="205740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4" name="正方形/長方形 603">
                  <a:extLst>
                    <a:ext uri="{FF2B5EF4-FFF2-40B4-BE49-F238E27FC236}">
                      <a16:creationId xmlns:a16="http://schemas.microsoft.com/office/drawing/2014/main" id="{356C72EB-B9D3-43A4-A82D-78C4661592EF}"/>
                    </a:ext>
                  </a:extLst>
                </p:cNvPr>
                <p:cNvSpPr/>
                <p:nvPr/>
              </p:nvSpPr>
              <p:spPr>
                <a:xfrm>
                  <a:off x="1387792" y="1838325"/>
                  <a:ext cx="45719" cy="2057400"/>
                </a:xfrm>
                <a:prstGeom prst="rect">
                  <a:avLst/>
                </a:prstGeom>
                <a:solidFill>
                  <a:srgbClr val="FFC000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正方形/長方形 604">
                  <a:extLst>
                    <a:ext uri="{FF2B5EF4-FFF2-40B4-BE49-F238E27FC236}">
                      <a16:creationId xmlns:a16="http://schemas.microsoft.com/office/drawing/2014/main" id="{C5A6FE13-3184-428B-A8F8-01858F24193D}"/>
                    </a:ext>
                  </a:extLst>
                </p:cNvPr>
                <p:cNvSpPr/>
                <p:nvPr/>
              </p:nvSpPr>
              <p:spPr>
                <a:xfrm>
                  <a:off x="1333500" y="1838325"/>
                  <a:ext cx="76200" cy="205740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正方形/長方形 605">
                  <a:extLst>
                    <a:ext uri="{FF2B5EF4-FFF2-40B4-BE49-F238E27FC236}">
                      <a16:creationId xmlns:a16="http://schemas.microsoft.com/office/drawing/2014/main" id="{0FF6EC43-D279-429B-89B0-77F3520CAE47}"/>
                    </a:ext>
                  </a:extLst>
                </p:cNvPr>
                <p:cNvSpPr/>
                <p:nvPr/>
              </p:nvSpPr>
              <p:spPr>
                <a:xfrm>
                  <a:off x="838200" y="1838325"/>
                  <a:ext cx="76200" cy="2057400"/>
                </a:xfrm>
                <a:prstGeom prst="rect">
                  <a:avLst/>
                </a:prstGeom>
                <a:solidFill>
                  <a:srgbClr val="FFFF99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正方形/長方形 606">
                  <a:extLst>
                    <a:ext uri="{FF2B5EF4-FFF2-40B4-BE49-F238E27FC236}">
                      <a16:creationId xmlns:a16="http://schemas.microsoft.com/office/drawing/2014/main" id="{7C960025-6DA7-4C77-913C-FCFB707A1797}"/>
                    </a:ext>
                  </a:extLst>
                </p:cNvPr>
                <p:cNvSpPr/>
                <p:nvPr/>
              </p:nvSpPr>
              <p:spPr>
                <a:xfrm>
                  <a:off x="2262187" y="1838325"/>
                  <a:ext cx="45719" cy="19769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正方形/長方形 607">
                  <a:extLst>
                    <a:ext uri="{FF2B5EF4-FFF2-40B4-BE49-F238E27FC236}">
                      <a16:creationId xmlns:a16="http://schemas.microsoft.com/office/drawing/2014/main" id="{11D676E6-88D0-45DE-9102-98F2A7358B73}"/>
                    </a:ext>
                  </a:extLst>
                </p:cNvPr>
                <p:cNvSpPr/>
                <p:nvPr/>
              </p:nvSpPr>
              <p:spPr>
                <a:xfrm>
                  <a:off x="3133725" y="1724025"/>
                  <a:ext cx="45719" cy="22055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正方形/長方形 608">
                  <a:extLst>
                    <a:ext uri="{FF2B5EF4-FFF2-40B4-BE49-F238E27FC236}">
                      <a16:creationId xmlns:a16="http://schemas.microsoft.com/office/drawing/2014/main" id="{24BFD634-E1C4-4224-A304-0E9BAB30CC07}"/>
                    </a:ext>
                  </a:extLst>
                </p:cNvPr>
                <p:cNvSpPr/>
                <p:nvPr/>
              </p:nvSpPr>
              <p:spPr>
                <a:xfrm>
                  <a:off x="2667000" y="1724025"/>
                  <a:ext cx="45719" cy="2205558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7BAA09AE-7921-48C6-8B79-379B2A87F006}"/>
                    </a:ext>
                  </a:extLst>
                </p:cNvPr>
                <p:cNvSpPr/>
                <p:nvPr/>
              </p:nvSpPr>
              <p:spPr>
                <a:xfrm>
                  <a:off x="1854198" y="15165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802AC579-E0AD-4F53-A4A8-BC3281897276}"/>
                    </a:ext>
                  </a:extLst>
                </p:cNvPr>
                <p:cNvSpPr/>
                <p:nvPr/>
              </p:nvSpPr>
              <p:spPr>
                <a:xfrm>
                  <a:off x="792480" y="16819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53025D79-818B-4879-BFB6-04D2A57E11D6}"/>
                    </a:ext>
                  </a:extLst>
                </p:cNvPr>
                <p:cNvSpPr/>
                <p:nvPr/>
              </p:nvSpPr>
              <p:spPr>
                <a:xfrm>
                  <a:off x="1854198" y="1541940"/>
                  <a:ext cx="1824357" cy="2535143"/>
                </a:xfrm>
                <a:custGeom>
                  <a:avLst/>
                  <a:gdLst>
                    <a:gd name="connsiteX0" fmla="*/ 1 w 1810383"/>
                    <a:gd name="connsiteY0" fmla="*/ 2171904 h 2535143"/>
                    <a:gd name="connsiteX1" fmla="*/ 1810383 w 1810383"/>
                    <a:gd name="connsiteY1" fmla="*/ 2297248 h 2535143"/>
                    <a:gd name="connsiteX2" fmla="*/ 1810383 w 1810383"/>
                    <a:gd name="connsiteY2" fmla="*/ 2535143 h 2535143"/>
                    <a:gd name="connsiteX3" fmla="*/ 1 w 1810383"/>
                    <a:gd name="connsiteY3" fmla="*/ 2379185 h 2535143"/>
                    <a:gd name="connsiteX4" fmla="*/ 1 w 1810383"/>
                    <a:gd name="connsiteY4" fmla="*/ 1837489 h 2535143"/>
                    <a:gd name="connsiteX5" fmla="*/ 1810383 w 1810383"/>
                    <a:gd name="connsiteY5" fmla="*/ 1914489 h 2535143"/>
                    <a:gd name="connsiteX6" fmla="*/ 1810383 w 1810383"/>
                    <a:gd name="connsiteY6" fmla="*/ 2152182 h 2535143"/>
                    <a:gd name="connsiteX7" fmla="*/ 1 w 1810383"/>
                    <a:gd name="connsiteY7" fmla="*/ 2044770 h 2535143"/>
                    <a:gd name="connsiteX8" fmla="*/ 0 w 1810383"/>
                    <a:gd name="connsiteY8" fmla="*/ 1503073 h 2535143"/>
                    <a:gd name="connsiteX9" fmla="*/ 1810383 w 1810383"/>
                    <a:gd name="connsiteY9" fmla="*/ 1536060 h 2535143"/>
                    <a:gd name="connsiteX10" fmla="*/ 1810383 w 1810383"/>
                    <a:gd name="connsiteY10" fmla="*/ 1769219 h 2535143"/>
                    <a:gd name="connsiteX11" fmla="*/ 0 w 1810383"/>
                    <a:gd name="connsiteY11" fmla="*/ 1710354 h 2535143"/>
                    <a:gd name="connsiteX12" fmla="*/ 1810383 w 1810383"/>
                    <a:gd name="connsiteY12" fmla="*/ 1148886 h 2535143"/>
                    <a:gd name="connsiteX13" fmla="*/ 1810383 w 1810383"/>
                    <a:gd name="connsiteY13" fmla="*/ 1386257 h 2535143"/>
                    <a:gd name="connsiteX14" fmla="*/ 1 w 1810383"/>
                    <a:gd name="connsiteY14" fmla="*/ 1375939 h 2535143"/>
                    <a:gd name="connsiteX15" fmla="*/ 1 w 1810383"/>
                    <a:gd name="connsiteY15" fmla="*/ 1168658 h 2535143"/>
                    <a:gd name="connsiteX16" fmla="*/ 1810383 w 1810383"/>
                    <a:gd name="connsiteY16" fmla="*/ 765925 h 2535143"/>
                    <a:gd name="connsiteX17" fmla="*/ 1810383 w 1810383"/>
                    <a:gd name="connsiteY17" fmla="*/ 1003456 h 2535143"/>
                    <a:gd name="connsiteX18" fmla="*/ 1 w 1810383"/>
                    <a:gd name="connsiteY18" fmla="*/ 1041525 h 2535143"/>
                    <a:gd name="connsiteX19" fmla="*/ 1 w 1810383"/>
                    <a:gd name="connsiteY19" fmla="*/ 834244 h 2535143"/>
                    <a:gd name="connsiteX20" fmla="*/ 1810383 w 1810383"/>
                    <a:gd name="connsiteY20" fmla="*/ 382962 h 2535143"/>
                    <a:gd name="connsiteX21" fmla="*/ 1810383 w 1810383"/>
                    <a:gd name="connsiteY21" fmla="*/ 620695 h 2535143"/>
                    <a:gd name="connsiteX22" fmla="*/ 1 w 1810383"/>
                    <a:gd name="connsiteY22" fmla="*/ 707109 h 2535143"/>
                    <a:gd name="connsiteX23" fmla="*/ 1 w 1810383"/>
                    <a:gd name="connsiteY23" fmla="*/ 499828 h 2535143"/>
                    <a:gd name="connsiteX24" fmla="*/ 1810383 w 1810383"/>
                    <a:gd name="connsiteY24" fmla="*/ 0 h 2535143"/>
                    <a:gd name="connsiteX25" fmla="*/ 1810383 w 1810383"/>
                    <a:gd name="connsiteY25" fmla="*/ 237934 h 2535143"/>
                    <a:gd name="connsiteX26" fmla="*/ 1 w 1810383"/>
                    <a:gd name="connsiteY26" fmla="*/ 372693 h 2535143"/>
                    <a:gd name="connsiteX27" fmla="*/ 1 w 1810383"/>
                    <a:gd name="connsiteY27" fmla="*/ 165412 h 25351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810383" h="2535143">
                      <a:moveTo>
                        <a:pt x="1" y="2171904"/>
                      </a:moveTo>
                      <a:lnTo>
                        <a:pt x="1810383" y="2297248"/>
                      </a:lnTo>
                      <a:lnTo>
                        <a:pt x="1810383" y="2535143"/>
                      </a:lnTo>
                      <a:lnTo>
                        <a:pt x="1" y="2379185"/>
                      </a:lnTo>
                      <a:close/>
                      <a:moveTo>
                        <a:pt x="1" y="1837489"/>
                      </a:moveTo>
                      <a:lnTo>
                        <a:pt x="1810383" y="1914489"/>
                      </a:lnTo>
                      <a:lnTo>
                        <a:pt x="1810383" y="2152182"/>
                      </a:lnTo>
                      <a:lnTo>
                        <a:pt x="1" y="2044770"/>
                      </a:lnTo>
                      <a:close/>
                      <a:moveTo>
                        <a:pt x="0" y="1503073"/>
                      </a:moveTo>
                      <a:lnTo>
                        <a:pt x="1810383" y="1536060"/>
                      </a:lnTo>
                      <a:lnTo>
                        <a:pt x="1810383" y="1769219"/>
                      </a:lnTo>
                      <a:lnTo>
                        <a:pt x="0" y="1710354"/>
                      </a:lnTo>
                      <a:close/>
                      <a:moveTo>
                        <a:pt x="1810383" y="1148886"/>
                      </a:moveTo>
                      <a:lnTo>
                        <a:pt x="1810383" y="1386257"/>
                      </a:lnTo>
                      <a:lnTo>
                        <a:pt x="1" y="1375939"/>
                      </a:lnTo>
                      <a:lnTo>
                        <a:pt x="1" y="1168658"/>
                      </a:lnTo>
                      <a:close/>
                      <a:moveTo>
                        <a:pt x="1810383" y="765925"/>
                      </a:moveTo>
                      <a:lnTo>
                        <a:pt x="1810383" y="1003456"/>
                      </a:lnTo>
                      <a:lnTo>
                        <a:pt x="1" y="1041525"/>
                      </a:lnTo>
                      <a:lnTo>
                        <a:pt x="1" y="834244"/>
                      </a:lnTo>
                      <a:close/>
                      <a:moveTo>
                        <a:pt x="1810383" y="382962"/>
                      </a:moveTo>
                      <a:lnTo>
                        <a:pt x="1810383" y="620695"/>
                      </a:lnTo>
                      <a:lnTo>
                        <a:pt x="1" y="707109"/>
                      </a:lnTo>
                      <a:lnTo>
                        <a:pt x="1" y="499828"/>
                      </a:lnTo>
                      <a:close/>
                      <a:moveTo>
                        <a:pt x="1810383" y="0"/>
                      </a:moveTo>
                      <a:lnTo>
                        <a:pt x="1810383" y="237934"/>
                      </a:lnTo>
                      <a:lnTo>
                        <a:pt x="1" y="372693"/>
                      </a:lnTo>
                      <a:lnTo>
                        <a:pt x="1" y="165412"/>
                      </a:lnTo>
                      <a:close/>
                    </a:path>
                  </a:pathLst>
                </a:custGeom>
                <a:pattFill prst="horzBrick">
                  <a:fgClr>
                    <a:srgbClr val="663300"/>
                  </a:fgClr>
                  <a:bgClr>
                    <a:schemeClr val="accent2">
                      <a:lumMod val="50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65F8B786-71D8-463B-B79B-0B4190B0B13E}"/>
                    </a:ext>
                  </a:extLst>
                </p:cNvPr>
                <p:cNvSpPr/>
                <p:nvPr/>
              </p:nvSpPr>
              <p:spPr>
                <a:xfrm>
                  <a:off x="792480" y="1707352"/>
                  <a:ext cx="1061720" cy="2213772"/>
                </a:xfrm>
                <a:custGeom>
                  <a:avLst/>
                  <a:gdLst>
                    <a:gd name="connsiteX0" fmla="*/ 0 w 1061720"/>
                    <a:gd name="connsiteY0" fmla="*/ 2006491 h 2213772"/>
                    <a:gd name="connsiteX1" fmla="*/ 1061720 w 1061720"/>
                    <a:gd name="connsiteY1" fmla="*/ 2006491 h 2213772"/>
                    <a:gd name="connsiteX2" fmla="*/ 1061720 w 1061720"/>
                    <a:gd name="connsiteY2" fmla="*/ 2213772 h 2213772"/>
                    <a:gd name="connsiteX3" fmla="*/ 0 w 1061720"/>
                    <a:gd name="connsiteY3" fmla="*/ 2213772 h 2213772"/>
                    <a:gd name="connsiteX4" fmla="*/ 0 w 1061720"/>
                    <a:gd name="connsiteY4" fmla="*/ 1672077 h 2213772"/>
                    <a:gd name="connsiteX5" fmla="*/ 1061720 w 1061720"/>
                    <a:gd name="connsiteY5" fmla="*/ 1672077 h 2213772"/>
                    <a:gd name="connsiteX6" fmla="*/ 1061720 w 1061720"/>
                    <a:gd name="connsiteY6" fmla="*/ 1879358 h 2213772"/>
                    <a:gd name="connsiteX7" fmla="*/ 0 w 1061720"/>
                    <a:gd name="connsiteY7" fmla="*/ 1879358 h 2213772"/>
                    <a:gd name="connsiteX8" fmla="*/ 0 w 1061720"/>
                    <a:gd name="connsiteY8" fmla="*/ 1337661 h 2213772"/>
                    <a:gd name="connsiteX9" fmla="*/ 1061720 w 1061720"/>
                    <a:gd name="connsiteY9" fmla="*/ 1337661 h 2213772"/>
                    <a:gd name="connsiteX10" fmla="*/ 1061720 w 1061720"/>
                    <a:gd name="connsiteY10" fmla="*/ 1544942 h 2213772"/>
                    <a:gd name="connsiteX11" fmla="*/ 0 w 1061720"/>
                    <a:gd name="connsiteY11" fmla="*/ 1544942 h 2213772"/>
                    <a:gd name="connsiteX12" fmla="*/ 0 w 1061720"/>
                    <a:gd name="connsiteY12" fmla="*/ 1003246 h 2213772"/>
                    <a:gd name="connsiteX13" fmla="*/ 1061720 w 1061720"/>
                    <a:gd name="connsiteY13" fmla="*/ 1003246 h 2213772"/>
                    <a:gd name="connsiteX14" fmla="*/ 1061720 w 1061720"/>
                    <a:gd name="connsiteY14" fmla="*/ 1210527 h 2213772"/>
                    <a:gd name="connsiteX15" fmla="*/ 0 w 1061720"/>
                    <a:gd name="connsiteY15" fmla="*/ 1210527 h 2213772"/>
                    <a:gd name="connsiteX16" fmla="*/ 0 w 1061720"/>
                    <a:gd name="connsiteY16" fmla="*/ 668831 h 2213772"/>
                    <a:gd name="connsiteX17" fmla="*/ 1061720 w 1061720"/>
                    <a:gd name="connsiteY17" fmla="*/ 668831 h 2213772"/>
                    <a:gd name="connsiteX18" fmla="*/ 1061720 w 1061720"/>
                    <a:gd name="connsiteY18" fmla="*/ 876112 h 2213772"/>
                    <a:gd name="connsiteX19" fmla="*/ 0 w 1061720"/>
                    <a:gd name="connsiteY19" fmla="*/ 876112 h 2213772"/>
                    <a:gd name="connsiteX20" fmla="*/ 0 w 1061720"/>
                    <a:gd name="connsiteY20" fmla="*/ 334415 h 2213772"/>
                    <a:gd name="connsiteX21" fmla="*/ 1061720 w 1061720"/>
                    <a:gd name="connsiteY21" fmla="*/ 334415 h 2213772"/>
                    <a:gd name="connsiteX22" fmla="*/ 1061720 w 1061720"/>
                    <a:gd name="connsiteY22" fmla="*/ 541696 h 2213772"/>
                    <a:gd name="connsiteX23" fmla="*/ 0 w 1061720"/>
                    <a:gd name="connsiteY23" fmla="*/ 541696 h 2213772"/>
                    <a:gd name="connsiteX24" fmla="*/ 0 w 1061720"/>
                    <a:gd name="connsiteY24" fmla="*/ 0 h 2213772"/>
                    <a:gd name="connsiteX25" fmla="*/ 1061720 w 1061720"/>
                    <a:gd name="connsiteY25" fmla="*/ 0 h 2213772"/>
                    <a:gd name="connsiteX26" fmla="*/ 1061720 w 1061720"/>
                    <a:gd name="connsiteY26" fmla="*/ 207281 h 2213772"/>
                    <a:gd name="connsiteX27" fmla="*/ 0 w 1061720"/>
                    <a:gd name="connsiteY27" fmla="*/ 207281 h 2213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1061720" h="2213772">
                      <a:moveTo>
                        <a:pt x="0" y="2006491"/>
                      </a:moveTo>
                      <a:lnTo>
                        <a:pt x="1061720" y="2006491"/>
                      </a:lnTo>
                      <a:lnTo>
                        <a:pt x="1061720" y="2213772"/>
                      </a:lnTo>
                      <a:lnTo>
                        <a:pt x="0" y="2213772"/>
                      </a:lnTo>
                      <a:close/>
                      <a:moveTo>
                        <a:pt x="0" y="1672077"/>
                      </a:moveTo>
                      <a:lnTo>
                        <a:pt x="1061720" y="1672077"/>
                      </a:lnTo>
                      <a:lnTo>
                        <a:pt x="1061720" y="1879358"/>
                      </a:lnTo>
                      <a:lnTo>
                        <a:pt x="0" y="1879358"/>
                      </a:lnTo>
                      <a:close/>
                      <a:moveTo>
                        <a:pt x="0" y="1337661"/>
                      </a:moveTo>
                      <a:lnTo>
                        <a:pt x="1061720" y="1337661"/>
                      </a:lnTo>
                      <a:lnTo>
                        <a:pt x="1061720" y="1544942"/>
                      </a:lnTo>
                      <a:lnTo>
                        <a:pt x="0" y="1544942"/>
                      </a:lnTo>
                      <a:close/>
                      <a:moveTo>
                        <a:pt x="0" y="1003246"/>
                      </a:moveTo>
                      <a:lnTo>
                        <a:pt x="1061720" y="1003246"/>
                      </a:lnTo>
                      <a:lnTo>
                        <a:pt x="1061720" y="1210527"/>
                      </a:lnTo>
                      <a:lnTo>
                        <a:pt x="0" y="1210527"/>
                      </a:lnTo>
                      <a:close/>
                      <a:moveTo>
                        <a:pt x="0" y="668831"/>
                      </a:moveTo>
                      <a:lnTo>
                        <a:pt x="1061720" y="668831"/>
                      </a:lnTo>
                      <a:lnTo>
                        <a:pt x="1061720" y="876112"/>
                      </a:lnTo>
                      <a:lnTo>
                        <a:pt x="0" y="876112"/>
                      </a:lnTo>
                      <a:close/>
                      <a:moveTo>
                        <a:pt x="0" y="334415"/>
                      </a:moveTo>
                      <a:lnTo>
                        <a:pt x="1061720" y="334415"/>
                      </a:lnTo>
                      <a:lnTo>
                        <a:pt x="1061720" y="541696"/>
                      </a:lnTo>
                      <a:lnTo>
                        <a:pt x="0" y="541696"/>
                      </a:lnTo>
                      <a:close/>
                      <a:moveTo>
                        <a:pt x="0" y="0"/>
                      </a:moveTo>
                      <a:lnTo>
                        <a:pt x="1061720" y="0"/>
                      </a:lnTo>
                      <a:lnTo>
                        <a:pt x="1061720" y="207281"/>
                      </a:lnTo>
                      <a:lnTo>
                        <a:pt x="0" y="207281"/>
                      </a:lnTo>
                      <a:close/>
                    </a:path>
                  </a:pathLst>
                </a:custGeom>
                <a:pattFill prst="horzBrick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3" name="正方形/長方形 582">
                <a:extLst>
                  <a:ext uri="{FF2B5EF4-FFF2-40B4-BE49-F238E27FC236}">
                    <a16:creationId xmlns:a16="http://schemas.microsoft.com/office/drawing/2014/main" id="{702577D8-46BF-44BD-B89E-A314C8905A51}"/>
                  </a:ext>
                </a:extLst>
              </p:cNvPr>
              <p:cNvSpPr/>
              <p:nvPr/>
            </p:nvSpPr>
            <p:spPr>
              <a:xfrm>
                <a:off x="4198380" y="1724025"/>
                <a:ext cx="74298" cy="18597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正方形/長方形 583">
                <a:extLst>
                  <a:ext uri="{FF2B5EF4-FFF2-40B4-BE49-F238E27FC236}">
                    <a16:creationId xmlns:a16="http://schemas.microsoft.com/office/drawing/2014/main" id="{8F93DEF1-BBED-4BD6-B884-57B0BFAB22C6}"/>
                  </a:ext>
                </a:extLst>
              </p:cNvPr>
              <p:cNvSpPr/>
              <p:nvPr/>
            </p:nvSpPr>
            <p:spPr>
              <a:xfrm>
                <a:off x="4704555" y="1724025"/>
                <a:ext cx="74298" cy="18597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正方形/長方形 584">
                <a:extLst>
                  <a:ext uri="{FF2B5EF4-FFF2-40B4-BE49-F238E27FC236}">
                    <a16:creationId xmlns:a16="http://schemas.microsoft.com/office/drawing/2014/main" id="{E8033563-7625-4935-9DB6-37DD77995B72}"/>
                  </a:ext>
                </a:extLst>
              </p:cNvPr>
              <p:cNvSpPr/>
              <p:nvPr/>
            </p:nvSpPr>
            <p:spPr>
              <a:xfrm>
                <a:off x="5210729" y="1724025"/>
                <a:ext cx="74298" cy="185976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正方形/長方形 585">
                <a:extLst>
                  <a:ext uri="{FF2B5EF4-FFF2-40B4-BE49-F238E27FC236}">
                    <a16:creationId xmlns:a16="http://schemas.microsoft.com/office/drawing/2014/main" id="{E17D246F-11F1-4386-B2D8-8D44532A23C4}"/>
                  </a:ext>
                </a:extLst>
              </p:cNvPr>
              <p:cNvSpPr/>
              <p:nvPr/>
            </p:nvSpPr>
            <p:spPr>
              <a:xfrm>
                <a:off x="3678555" y="1509291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7" name="正方形/長方形 586">
                <a:extLst>
                  <a:ext uri="{FF2B5EF4-FFF2-40B4-BE49-F238E27FC236}">
                    <a16:creationId xmlns:a16="http://schemas.microsoft.com/office/drawing/2014/main" id="{60DFC172-2DF7-491B-BA77-79D8A40A8336}"/>
                  </a:ext>
                </a:extLst>
              </p:cNvPr>
              <p:cNvSpPr/>
              <p:nvPr/>
            </p:nvSpPr>
            <p:spPr>
              <a:xfrm>
                <a:off x="4295299" y="3727798"/>
                <a:ext cx="883920" cy="42108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正方形/長方形 587">
                <a:extLst>
                  <a:ext uri="{FF2B5EF4-FFF2-40B4-BE49-F238E27FC236}">
                    <a16:creationId xmlns:a16="http://schemas.microsoft.com/office/drawing/2014/main" id="{8D730B41-7791-41B3-A5F6-3AC2B69F82CE}"/>
                  </a:ext>
                </a:extLst>
              </p:cNvPr>
              <p:cNvSpPr/>
              <p:nvPr/>
            </p:nvSpPr>
            <p:spPr>
              <a:xfrm>
                <a:off x="3678555" y="1896167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9" name="正方形/長方形 588">
                <a:extLst>
                  <a:ext uri="{FF2B5EF4-FFF2-40B4-BE49-F238E27FC236}">
                    <a16:creationId xmlns:a16="http://schemas.microsoft.com/office/drawing/2014/main" id="{EB00F053-C694-4077-91CC-3DAFEC879AB2}"/>
                  </a:ext>
                </a:extLst>
              </p:cNvPr>
              <p:cNvSpPr/>
              <p:nvPr/>
            </p:nvSpPr>
            <p:spPr>
              <a:xfrm>
                <a:off x="3678555" y="2283517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正方形/長方形 589">
                <a:extLst>
                  <a:ext uri="{FF2B5EF4-FFF2-40B4-BE49-F238E27FC236}">
                    <a16:creationId xmlns:a16="http://schemas.microsoft.com/office/drawing/2014/main" id="{8337B433-1000-4DFD-8D32-7C8F4C720A6B}"/>
                  </a:ext>
                </a:extLst>
              </p:cNvPr>
              <p:cNvSpPr/>
              <p:nvPr/>
            </p:nvSpPr>
            <p:spPr>
              <a:xfrm>
                <a:off x="3678555" y="2664517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正方形/長方形 590">
                <a:extLst>
                  <a:ext uri="{FF2B5EF4-FFF2-40B4-BE49-F238E27FC236}">
                    <a16:creationId xmlns:a16="http://schemas.microsoft.com/office/drawing/2014/main" id="{1402684B-A86A-4E2D-8383-D9FBA5A830C2}"/>
                  </a:ext>
                </a:extLst>
              </p:cNvPr>
              <p:cNvSpPr/>
              <p:nvPr/>
            </p:nvSpPr>
            <p:spPr>
              <a:xfrm>
                <a:off x="3678555" y="3051867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正方形/長方形 591">
                <a:extLst>
                  <a:ext uri="{FF2B5EF4-FFF2-40B4-BE49-F238E27FC236}">
                    <a16:creationId xmlns:a16="http://schemas.microsoft.com/office/drawing/2014/main" id="{2E3D83C5-A54B-4F01-B3F1-28643479BA0E}"/>
                  </a:ext>
                </a:extLst>
              </p:cNvPr>
              <p:cNvSpPr/>
              <p:nvPr/>
            </p:nvSpPr>
            <p:spPr>
              <a:xfrm>
                <a:off x="3678555" y="3428105"/>
                <a:ext cx="2117408" cy="240927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正方形/長方形 592">
                <a:extLst>
                  <a:ext uri="{FF2B5EF4-FFF2-40B4-BE49-F238E27FC236}">
                    <a16:creationId xmlns:a16="http://schemas.microsoft.com/office/drawing/2014/main" id="{1B67B786-5D44-4C7B-96A2-97395DC44E4E}"/>
                  </a:ext>
                </a:extLst>
              </p:cNvPr>
              <p:cNvSpPr/>
              <p:nvPr/>
            </p:nvSpPr>
            <p:spPr>
              <a:xfrm>
                <a:off x="3678555" y="1534691"/>
                <a:ext cx="2117408" cy="240927"/>
              </a:xfrm>
              <a:prstGeom prst="rect">
                <a:avLst/>
              </a:prstGeom>
              <a:pattFill prst="horzBrick">
                <a:fgClr>
                  <a:schemeClr val="accent2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4" name="正方形/長方形 593">
                <a:extLst>
                  <a:ext uri="{FF2B5EF4-FFF2-40B4-BE49-F238E27FC236}">
                    <a16:creationId xmlns:a16="http://schemas.microsoft.com/office/drawing/2014/main" id="{9A992E8D-97F0-4592-9309-93262DD80DED}"/>
                  </a:ext>
                </a:extLst>
              </p:cNvPr>
              <p:cNvSpPr/>
              <p:nvPr/>
            </p:nvSpPr>
            <p:spPr>
              <a:xfrm>
                <a:off x="3678555" y="1921567"/>
                <a:ext cx="2117408" cy="240927"/>
              </a:xfrm>
              <a:prstGeom prst="rect">
                <a:avLst/>
              </a:prstGeom>
              <a:pattFill prst="horzBrick">
                <a:fgClr>
                  <a:schemeClr val="accent2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5" name="正方形/長方形 594">
                <a:extLst>
                  <a:ext uri="{FF2B5EF4-FFF2-40B4-BE49-F238E27FC236}">
                    <a16:creationId xmlns:a16="http://schemas.microsoft.com/office/drawing/2014/main" id="{F8ECDF79-061E-4544-B162-290DA48C10DB}"/>
                  </a:ext>
                </a:extLst>
              </p:cNvPr>
              <p:cNvSpPr/>
              <p:nvPr/>
            </p:nvSpPr>
            <p:spPr>
              <a:xfrm>
                <a:off x="3678555" y="2308917"/>
                <a:ext cx="2117408" cy="240927"/>
              </a:xfrm>
              <a:prstGeom prst="rect">
                <a:avLst/>
              </a:prstGeom>
              <a:pattFill prst="horzBrick">
                <a:fgClr>
                  <a:schemeClr val="accent2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6" name="正方形/長方形 595">
                <a:extLst>
                  <a:ext uri="{FF2B5EF4-FFF2-40B4-BE49-F238E27FC236}">
                    <a16:creationId xmlns:a16="http://schemas.microsoft.com/office/drawing/2014/main" id="{E3575296-70C3-49CF-9F4E-8C565B46C7AE}"/>
                  </a:ext>
                </a:extLst>
              </p:cNvPr>
              <p:cNvSpPr/>
              <p:nvPr/>
            </p:nvSpPr>
            <p:spPr>
              <a:xfrm>
                <a:off x="3678555" y="2689917"/>
                <a:ext cx="2117408" cy="240927"/>
              </a:xfrm>
              <a:prstGeom prst="rect">
                <a:avLst/>
              </a:prstGeom>
              <a:pattFill prst="horzBrick">
                <a:fgClr>
                  <a:schemeClr val="accent2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7" name="正方形/長方形 596">
                <a:extLst>
                  <a:ext uri="{FF2B5EF4-FFF2-40B4-BE49-F238E27FC236}">
                    <a16:creationId xmlns:a16="http://schemas.microsoft.com/office/drawing/2014/main" id="{8E3F9F95-FBDC-4326-95E3-506883AF5189}"/>
                  </a:ext>
                </a:extLst>
              </p:cNvPr>
              <p:cNvSpPr/>
              <p:nvPr/>
            </p:nvSpPr>
            <p:spPr>
              <a:xfrm>
                <a:off x="3678555" y="3077267"/>
                <a:ext cx="2117408" cy="240927"/>
              </a:xfrm>
              <a:prstGeom prst="rect">
                <a:avLst/>
              </a:prstGeom>
              <a:pattFill prst="horzBrick">
                <a:fgClr>
                  <a:schemeClr val="accent2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正方形/長方形 597">
                <a:extLst>
                  <a:ext uri="{FF2B5EF4-FFF2-40B4-BE49-F238E27FC236}">
                    <a16:creationId xmlns:a16="http://schemas.microsoft.com/office/drawing/2014/main" id="{8D7B3BD9-1F16-43C7-A1E1-4D97DA108460}"/>
                  </a:ext>
                </a:extLst>
              </p:cNvPr>
              <p:cNvSpPr/>
              <p:nvPr/>
            </p:nvSpPr>
            <p:spPr>
              <a:xfrm>
                <a:off x="3678555" y="3453505"/>
                <a:ext cx="2117408" cy="240927"/>
              </a:xfrm>
              <a:prstGeom prst="rect">
                <a:avLst/>
              </a:prstGeom>
              <a:pattFill prst="horzBrick">
                <a:fgClr>
                  <a:schemeClr val="accent2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33" name="グループ化 632">
            <a:extLst>
              <a:ext uri="{FF2B5EF4-FFF2-40B4-BE49-F238E27FC236}">
                <a16:creationId xmlns:a16="http://schemas.microsoft.com/office/drawing/2014/main" id="{5D8A6D3A-65A3-4D2E-A3C3-CFCCEB019DB2}"/>
              </a:ext>
            </a:extLst>
          </p:cNvPr>
          <p:cNvGrpSpPr/>
          <p:nvPr/>
        </p:nvGrpSpPr>
        <p:grpSpPr>
          <a:xfrm>
            <a:off x="748260" y="1472200"/>
            <a:ext cx="2536374" cy="1498209"/>
            <a:chOff x="5790890" y="506050"/>
            <a:chExt cx="2938918" cy="1735987"/>
          </a:xfrm>
        </p:grpSpPr>
        <p:sp>
          <p:nvSpPr>
            <p:cNvPr id="634" name="二等辺三角形 633">
              <a:extLst>
                <a:ext uri="{FF2B5EF4-FFF2-40B4-BE49-F238E27FC236}">
                  <a16:creationId xmlns:a16="http://schemas.microsoft.com/office/drawing/2014/main" id="{21CB997F-430F-43D5-9A47-5A9376EE8982}"/>
                </a:ext>
              </a:extLst>
            </p:cNvPr>
            <p:cNvSpPr/>
            <p:nvPr/>
          </p:nvSpPr>
          <p:spPr>
            <a:xfrm>
              <a:off x="8522029" y="769334"/>
              <a:ext cx="45719" cy="46765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5" name="二等辺三角形 634">
              <a:extLst>
                <a:ext uri="{FF2B5EF4-FFF2-40B4-BE49-F238E27FC236}">
                  <a16:creationId xmlns:a16="http://schemas.microsoft.com/office/drawing/2014/main" id="{03E42984-5AF6-41E8-B00E-3DB977DABB13}"/>
                </a:ext>
              </a:extLst>
            </p:cNvPr>
            <p:cNvSpPr/>
            <p:nvPr/>
          </p:nvSpPr>
          <p:spPr>
            <a:xfrm>
              <a:off x="7508294" y="506050"/>
              <a:ext cx="45719" cy="467650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正方形/長方形 635">
              <a:extLst>
                <a:ext uri="{FF2B5EF4-FFF2-40B4-BE49-F238E27FC236}">
                  <a16:creationId xmlns:a16="http://schemas.microsoft.com/office/drawing/2014/main" id="{7D1BC730-2EBC-4015-823A-83BB19BBCB20}"/>
                </a:ext>
              </a:extLst>
            </p:cNvPr>
            <p:cNvSpPr/>
            <p:nvPr/>
          </p:nvSpPr>
          <p:spPr>
            <a:xfrm>
              <a:off x="8354756" y="879513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正方形/長方形 636">
              <a:extLst>
                <a:ext uri="{FF2B5EF4-FFF2-40B4-BE49-F238E27FC236}">
                  <a16:creationId xmlns:a16="http://schemas.microsoft.com/office/drawing/2014/main" id="{947017F8-A9F0-421B-8C22-0A9749916A02}"/>
                </a:ext>
              </a:extLst>
            </p:cNvPr>
            <p:cNvSpPr/>
            <p:nvPr/>
          </p:nvSpPr>
          <p:spPr>
            <a:xfrm>
              <a:off x="8419050" y="879513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正方形/長方形 637">
              <a:extLst>
                <a:ext uri="{FF2B5EF4-FFF2-40B4-BE49-F238E27FC236}">
                  <a16:creationId xmlns:a16="http://schemas.microsoft.com/office/drawing/2014/main" id="{9061567A-4E38-4938-8B30-62658F6CA943}"/>
                </a:ext>
              </a:extLst>
            </p:cNvPr>
            <p:cNvSpPr/>
            <p:nvPr/>
          </p:nvSpPr>
          <p:spPr>
            <a:xfrm>
              <a:off x="8052338" y="879513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正方形/長方形 638">
              <a:extLst>
                <a:ext uri="{FF2B5EF4-FFF2-40B4-BE49-F238E27FC236}">
                  <a16:creationId xmlns:a16="http://schemas.microsoft.com/office/drawing/2014/main" id="{4C5EA763-20DA-4879-9DE7-63C34110A693}"/>
                </a:ext>
              </a:extLst>
            </p:cNvPr>
            <p:cNvSpPr/>
            <p:nvPr/>
          </p:nvSpPr>
          <p:spPr>
            <a:xfrm>
              <a:off x="8116632" y="879513"/>
              <a:ext cx="204638" cy="12757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楕円 639">
              <a:extLst>
                <a:ext uri="{FF2B5EF4-FFF2-40B4-BE49-F238E27FC236}">
                  <a16:creationId xmlns:a16="http://schemas.microsoft.com/office/drawing/2014/main" id="{67769290-AE5C-4458-BBF2-1BA3F36CCB3B}"/>
                </a:ext>
              </a:extLst>
            </p:cNvPr>
            <p:cNvSpPr/>
            <p:nvPr/>
          </p:nvSpPr>
          <p:spPr>
            <a:xfrm>
              <a:off x="6619119" y="715646"/>
              <a:ext cx="200250" cy="2002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1" name="楕円 640">
              <a:extLst>
                <a:ext uri="{FF2B5EF4-FFF2-40B4-BE49-F238E27FC236}">
                  <a16:creationId xmlns:a16="http://schemas.microsoft.com/office/drawing/2014/main" id="{D6AFE755-C81F-49C4-8BD6-A159A4B396B5}"/>
                </a:ext>
              </a:extLst>
            </p:cNvPr>
            <p:cNvSpPr/>
            <p:nvPr/>
          </p:nvSpPr>
          <p:spPr>
            <a:xfrm>
              <a:off x="6363417" y="726346"/>
              <a:ext cx="200250" cy="200250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2" name="正方形/長方形 641">
              <a:extLst>
                <a:ext uri="{FF2B5EF4-FFF2-40B4-BE49-F238E27FC236}">
                  <a16:creationId xmlns:a16="http://schemas.microsoft.com/office/drawing/2014/main" id="{9F974E98-C053-46F0-9A26-6C4730745033}"/>
                </a:ext>
              </a:extLst>
            </p:cNvPr>
            <p:cNvSpPr/>
            <p:nvPr/>
          </p:nvSpPr>
          <p:spPr>
            <a:xfrm>
              <a:off x="6788766" y="816900"/>
              <a:ext cx="28272" cy="12682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正方形/長方形 642">
              <a:extLst>
                <a:ext uri="{FF2B5EF4-FFF2-40B4-BE49-F238E27FC236}">
                  <a16:creationId xmlns:a16="http://schemas.microsoft.com/office/drawing/2014/main" id="{37BEBA11-CDC4-4505-898A-A1A4B745912E}"/>
                </a:ext>
              </a:extLst>
            </p:cNvPr>
            <p:cNvSpPr/>
            <p:nvPr/>
          </p:nvSpPr>
          <p:spPr>
            <a:xfrm>
              <a:off x="6535963" y="816900"/>
              <a:ext cx="28272" cy="12682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4" name="正方形/長方形 643">
              <a:extLst>
                <a:ext uri="{FF2B5EF4-FFF2-40B4-BE49-F238E27FC236}">
                  <a16:creationId xmlns:a16="http://schemas.microsoft.com/office/drawing/2014/main" id="{F7112FB0-5866-48BE-B17D-EB235227F34C}"/>
                </a:ext>
              </a:extLst>
            </p:cNvPr>
            <p:cNvSpPr/>
            <p:nvPr/>
          </p:nvSpPr>
          <p:spPr>
            <a:xfrm>
              <a:off x="6623667" y="816900"/>
              <a:ext cx="28272" cy="12682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5" name="正方形/長方形 644">
              <a:extLst>
                <a:ext uri="{FF2B5EF4-FFF2-40B4-BE49-F238E27FC236}">
                  <a16:creationId xmlns:a16="http://schemas.microsoft.com/office/drawing/2014/main" id="{04D2A1F2-4B81-4825-AC7B-777F92F2B3B4}"/>
                </a:ext>
              </a:extLst>
            </p:cNvPr>
            <p:cNvSpPr/>
            <p:nvPr/>
          </p:nvSpPr>
          <p:spPr>
            <a:xfrm>
              <a:off x="6361338" y="835950"/>
              <a:ext cx="28272" cy="12682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正方形/長方形 645">
              <a:extLst>
                <a:ext uri="{FF2B5EF4-FFF2-40B4-BE49-F238E27FC236}">
                  <a16:creationId xmlns:a16="http://schemas.microsoft.com/office/drawing/2014/main" id="{D8E53995-D678-4536-A089-3437CB700C30}"/>
                </a:ext>
              </a:extLst>
            </p:cNvPr>
            <p:cNvSpPr/>
            <p:nvPr/>
          </p:nvSpPr>
          <p:spPr>
            <a:xfrm>
              <a:off x="6927834" y="686937"/>
              <a:ext cx="662676" cy="157617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正方形/長方形 646">
              <a:extLst>
                <a:ext uri="{FF2B5EF4-FFF2-40B4-BE49-F238E27FC236}">
                  <a16:creationId xmlns:a16="http://schemas.microsoft.com/office/drawing/2014/main" id="{66AF975B-F58F-4028-BF9E-5ADD381BE579}"/>
                </a:ext>
              </a:extLst>
            </p:cNvPr>
            <p:cNvSpPr/>
            <p:nvPr/>
          </p:nvSpPr>
          <p:spPr>
            <a:xfrm>
              <a:off x="6869769" y="770979"/>
              <a:ext cx="778806" cy="225156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03988AFC-95A3-486B-9C8E-27BEC3CB3581}"/>
                </a:ext>
              </a:extLst>
            </p:cNvPr>
            <p:cNvSpPr/>
            <p:nvPr/>
          </p:nvSpPr>
          <p:spPr>
            <a:xfrm>
              <a:off x="5810249" y="889279"/>
              <a:ext cx="2895601" cy="193497"/>
            </a:xfrm>
            <a:custGeom>
              <a:avLst/>
              <a:gdLst>
                <a:gd name="connsiteX0" fmla="*/ 1469816 w 4006052"/>
                <a:gd name="connsiteY0" fmla="*/ 0 h 193497"/>
                <a:gd name="connsiteX1" fmla="*/ 2548167 w 4006052"/>
                <a:gd name="connsiteY1" fmla="*/ 0 h 193497"/>
                <a:gd name="connsiteX2" fmla="*/ 2548167 w 4006052"/>
                <a:gd name="connsiteY2" fmla="*/ 4342 h 193497"/>
                <a:gd name="connsiteX3" fmla="*/ 3470094 w 4006052"/>
                <a:gd name="connsiteY3" fmla="*/ 87932 h 193497"/>
                <a:gd name="connsiteX4" fmla="*/ 4006052 w 4006052"/>
                <a:gd name="connsiteY4" fmla="*/ 87932 h 193497"/>
                <a:gd name="connsiteX5" fmla="*/ 4006052 w 4006052"/>
                <a:gd name="connsiteY5" fmla="*/ 193496 h 193497"/>
                <a:gd name="connsiteX6" fmla="*/ 3470102 w 4006052"/>
                <a:gd name="connsiteY6" fmla="*/ 193496 h 193497"/>
                <a:gd name="connsiteX7" fmla="*/ 3470102 w 4006052"/>
                <a:gd name="connsiteY7" fmla="*/ 193497 h 193497"/>
                <a:gd name="connsiteX8" fmla="*/ 3470092 w 4006052"/>
                <a:gd name="connsiteY8" fmla="*/ 193496 h 193497"/>
                <a:gd name="connsiteX9" fmla="*/ 3465341 w 4006052"/>
                <a:gd name="connsiteY9" fmla="*/ 193496 h 193497"/>
                <a:gd name="connsiteX10" fmla="*/ 3465341 w 4006052"/>
                <a:gd name="connsiteY10" fmla="*/ 193145 h 193497"/>
                <a:gd name="connsiteX11" fmla="*/ 2540997 w 4006052"/>
                <a:gd name="connsiteY11" fmla="*/ 124867 h 193497"/>
                <a:gd name="connsiteX12" fmla="*/ 2540997 w 4006052"/>
                <a:gd name="connsiteY12" fmla="*/ 122699 h 193497"/>
                <a:gd name="connsiteX13" fmla="*/ 1469816 w 4006052"/>
                <a:gd name="connsiteY13" fmla="*/ 122699 h 193497"/>
                <a:gd name="connsiteX14" fmla="*/ 1469816 w 4006052"/>
                <a:gd name="connsiteY14" fmla="*/ 124867 h 193497"/>
                <a:gd name="connsiteX15" fmla="*/ 540710 w 4006052"/>
                <a:gd name="connsiteY15" fmla="*/ 193497 h 193497"/>
                <a:gd name="connsiteX16" fmla="*/ 540710 w 4006052"/>
                <a:gd name="connsiteY16" fmla="*/ 193496 h 193497"/>
                <a:gd name="connsiteX17" fmla="*/ 0 w 4006052"/>
                <a:gd name="connsiteY17" fmla="*/ 193496 h 193497"/>
                <a:gd name="connsiteX18" fmla="*/ 0 w 4006052"/>
                <a:gd name="connsiteY18" fmla="*/ 87932 h 193497"/>
                <a:gd name="connsiteX19" fmla="*/ 540711 w 4006052"/>
                <a:gd name="connsiteY19" fmla="*/ 87932 h 193497"/>
                <a:gd name="connsiteX20" fmla="*/ 540711 w 4006052"/>
                <a:gd name="connsiteY20" fmla="*/ 87933 h 193497"/>
                <a:gd name="connsiteX21" fmla="*/ 1469816 w 4006052"/>
                <a:gd name="connsiteY21" fmla="*/ 3692 h 193497"/>
                <a:gd name="connsiteX0" fmla="*/ 1469816 w 4006052"/>
                <a:gd name="connsiteY0" fmla="*/ 0 h 193497"/>
                <a:gd name="connsiteX1" fmla="*/ 2548167 w 4006052"/>
                <a:gd name="connsiteY1" fmla="*/ 0 h 193497"/>
                <a:gd name="connsiteX2" fmla="*/ 2548167 w 4006052"/>
                <a:gd name="connsiteY2" fmla="*/ 4342 h 193497"/>
                <a:gd name="connsiteX3" fmla="*/ 3470094 w 4006052"/>
                <a:gd name="connsiteY3" fmla="*/ 87932 h 193497"/>
                <a:gd name="connsiteX4" fmla="*/ 4006052 w 4006052"/>
                <a:gd name="connsiteY4" fmla="*/ 87932 h 193497"/>
                <a:gd name="connsiteX5" fmla="*/ 3470102 w 4006052"/>
                <a:gd name="connsiteY5" fmla="*/ 193496 h 193497"/>
                <a:gd name="connsiteX6" fmla="*/ 3470102 w 4006052"/>
                <a:gd name="connsiteY6" fmla="*/ 193497 h 193497"/>
                <a:gd name="connsiteX7" fmla="*/ 3470092 w 4006052"/>
                <a:gd name="connsiteY7" fmla="*/ 193496 h 193497"/>
                <a:gd name="connsiteX8" fmla="*/ 3465341 w 4006052"/>
                <a:gd name="connsiteY8" fmla="*/ 193496 h 193497"/>
                <a:gd name="connsiteX9" fmla="*/ 3465341 w 4006052"/>
                <a:gd name="connsiteY9" fmla="*/ 193145 h 193497"/>
                <a:gd name="connsiteX10" fmla="*/ 2540997 w 4006052"/>
                <a:gd name="connsiteY10" fmla="*/ 124867 h 193497"/>
                <a:gd name="connsiteX11" fmla="*/ 2540997 w 4006052"/>
                <a:gd name="connsiteY11" fmla="*/ 122699 h 193497"/>
                <a:gd name="connsiteX12" fmla="*/ 1469816 w 4006052"/>
                <a:gd name="connsiteY12" fmla="*/ 122699 h 193497"/>
                <a:gd name="connsiteX13" fmla="*/ 1469816 w 4006052"/>
                <a:gd name="connsiteY13" fmla="*/ 124867 h 193497"/>
                <a:gd name="connsiteX14" fmla="*/ 540710 w 4006052"/>
                <a:gd name="connsiteY14" fmla="*/ 193497 h 193497"/>
                <a:gd name="connsiteX15" fmla="*/ 540710 w 4006052"/>
                <a:gd name="connsiteY15" fmla="*/ 193496 h 193497"/>
                <a:gd name="connsiteX16" fmla="*/ 0 w 4006052"/>
                <a:gd name="connsiteY16" fmla="*/ 193496 h 193497"/>
                <a:gd name="connsiteX17" fmla="*/ 0 w 4006052"/>
                <a:gd name="connsiteY17" fmla="*/ 87932 h 193497"/>
                <a:gd name="connsiteX18" fmla="*/ 540711 w 4006052"/>
                <a:gd name="connsiteY18" fmla="*/ 87932 h 193497"/>
                <a:gd name="connsiteX19" fmla="*/ 540711 w 4006052"/>
                <a:gd name="connsiteY19" fmla="*/ 87933 h 193497"/>
                <a:gd name="connsiteX20" fmla="*/ 1469816 w 4006052"/>
                <a:gd name="connsiteY20" fmla="*/ 3692 h 193497"/>
                <a:gd name="connsiteX21" fmla="*/ 1469816 w 4006052"/>
                <a:gd name="connsiteY21" fmla="*/ 0 h 193497"/>
                <a:gd name="connsiteX0" fmla="*/ 1469816 w 4006052"/>
                <a:gd name="connsiteY0" fmla="*/ 0 h 193497"/>
                <a:gd name="connsiteX1" fmla="*/ 2548167 w 4006052"/>
                <a:gd name="connsiteY1" fmla="*/ 0 h 193497"/>
                <a:gd name="connsiteX2" fmla="*/ 2548167 w 4006052"/>
                <a:gd name="connsiteY2" fmla="*/ 4342 h 193497"/>
                <a:gd name="connsiteX3" fmla="*/ 3470094 w 4006052"/>
                <a:gd name="connsiteY3" fmla="*/ 87932 h 193497"/>
                <a:gd name="connsiteX4" fmla="*/ 4006052 w 4006052"/>
                <a:gd name="connsiteY4" fmla="*/ 87932 h 193497"/>
                <a:gd name="connsiteX5" fmla="*/ 3470102 w 4006052"/>
                <a:gd name="connsiteY5" fmla="*/ 193496 h 193497"/>
                <a:gd name="connsiteX6" fmla="*/ 3470102 w 4006052"/>
                <a:gd name="connsiteY6" fmla="*/ 193497 h 193497"/>
                <a:gd name="connsiteX7" fmla="*/ 3470092 w 4006052"/>
                <a:gd name="connsiteY7" fmla="*/ 193496 h 193497"/>
                <a:gd name="connsiteX8" fmla="*/ 3465341 w 4006052"/>
                <a:gd name="connsiteY8" fmla="*/ 193496 h 193497"/>
                <a:gd name="connsiteX9" fmla="*/ 2540997 w 4006052"/>
                <a:gd name="connsiteY9" fmla="*/ 124867 h 193497"/>
                <a:gd name="connsiteX10" fmla="*/ 2540997 w 4006052"/>
                <a:gd name="connsiteY10" fmla="*/ 122699 h 193497"/>
                <a:gd name="connsiteX11" fmla="*/ 1469816 w 4006052"/>
                <a:gd name="connsiteY11" fmla="*/ 122699 h 193497"/>
                <a:gd name="connsiteX12" fmla="*/ 1469816 w 4006052"/>
                <a:gd name="connsiteY12" fmla="*/ 124867 h 193497"/>
                <a:gd name="connsiteX13" fmla="*/ 540710 w 4006052"/>
                <a:gd name="connsiteY13" fmla="*/ 193497 h 193497"/>
                <a:gd name="connsiteX14" fmla="*/ 540710 w 4006052"/>
                <a:gd name="connsiteY14" fmla="*/ 193496 h 193497"/>
                <a:gd name="connsiteX15" fmla="*/ 0 w 4006052"/>
                <a:gd name="connsiteY15" fmla="*/ 193496 h 193497"/>
                <a:gd name="connsiteX16" fmla="*/ 0 w 4006052"/>
                <a:gd name="connsiteY16" fmla="*/ 87932 h 193497"/>
                <a:gd name="connsiteX17" fmla="*/ 540711 w 4006052"/>
                <a:gd name="connsiteY17" fmla="*/ 87932 h 193497"/>
                <a:gd name="connsiteX18" fmla="*/ 540711 w 4006052"/>
                <a:gd name="connsiteY18" fmla="*/ 87933 h 193497"/>
                <a:gd name="connsiteX19" fmla="*/ 1469816 w 4006052"/>
                <a:gd name="connsiteY19" fmla="*/ 3692 h 193497"/>
                <a:gd name="connsiteX20" fmla="*/ 1469816 w 4006052"/>
                <a:gd name="connsiteY20" fmla="*/ 0 h 193497"/>
                <a:gd name="connsiteX0" fmla="*/ 1469816 w 3470102"/>
                <a:gd name="connsiteY0" fmla="*/ 0 h 193497"/>
                <a:gd name="connsiteX1" fmla="*/ 2548167 w 3470102"/>
                <a:gd name="connsiteY1" fmla="*/ 0 h 193497"/>
                <a:gd name="connsiteX2" fmla="*/ 2548167 w 3470102"/>
                <a:gd name="connsiteY2" fmla="*/ 4342 h 193497"/>
                <a:gd name="connsiteX3" fmla="*/ 3470094 w 3470102"/>
                <a:gd name="connsiteY3" fmla="*/ 87932 h 193497"/>
                <a:gd name="connsiteX4" fmla="*/ 3470102 w 3470102"/>
                <a:gd name="connsiteY4" fmla="*/ 193496 h 193497"/>
                <a:gd name="connsiteX5" fmla="*/ 3470102 w 3470102"/>
                <a:gd name="connsiteY5" fmla="*/ 193497 h 193497"/>
                <a:gd name="connsiteX6" fmla="*/ 3470092 w 3470102"/>
                <a:gd name="connsiteY6" fmla="*/ 193496 h 193497"/>
                <a:gd name="connsiteX7" fmla="*/ 3465341 w 3470102"/>
                <a:gd name="connsiteY7" fmla="*/ 193496 h 193497"/>
                <a:gd name="connsiteX8" fmla="*/ 2540997 w 3470102"/>
                <a:gd name="connsiteY8" fmla="*/ 124867 h 193497"/>
                <a:gd name="connsiteX9" fmla="*/ 2540997 w 3470102"/>
                <a:gd name="connsiteY9" fmla="*/ 122699 h 193497"/>
                <a:gd name="connsiteX10" fmla="*/ 1469816 w 3470102"/>
                <a:gd name="connsiteY10" fmla="*/ 122699 h 193497"/>
                <a:gd name="connsiteX11" fmla="*/ 1469816 w 3470102"/>
                <a:gd name="connsiteY11" fmla="*/ 124867 h 193497"/>
                <a:gd name="connsiteX12" fmla="*/ 540710 w 3470102"/>
                <a:gd name="connsiteY12" fmla="*/ 193497 h 193497"/>
                <a:gd name="connsiteX13" fmla="*/ 540710 w 3470102"/>
                <a:gd name="connsiteY13" fmla="*/ 193496 h 193497"/>
                <a:gd name="connsiteX14" fmla="*/ 0 w 3470102"/>
                <a:gd name="connsiteY14" fmla="*/ 193496 h 193497"/>
                <a:gd name="connsiteX15" fmla="*/ 0 w 3470102"/>
                <a:gd name="connsiteY15" fmla="*/ 87932 h 193497"/>
                <a:gd name="connsiteX16" fmla="*/ 540711 w 3470102"/>
                <a:gd name="connsiteY16" fmla="*/ 87932 h 193497"/>
                <a:gd name="connsiteX17" fmla="*/ 540711 w 3470102"/>
                <a:gd name="connsiteY17" fmla="*/ 87933 h 193497"/>
                <a:gd name="connsiteX18" fmla="*/ 1469816 w 3470102"/>
                <a:gd name="connsiteY18" fmla="*/ 3692 h 193497"/>
                <a:gd name="connsiteX19" fmla="*/ 1469816 w 3470102"/>
                <a:gd name="connsiteY19" fmla="*/ 0 h 193497"/>
                <a:gd name="connsiteX0" fmla="*/ 1469816 w 3470102"/>
                <a:gd name="connsiteY0" fmla="*/ 0 h 193497"/>
                <a:gd name="connsiteX1" fmla="*/ 2548167 w 3470102"/>
                <a:gd name="connsiteY1" fmla="*/ 0 h 193497"/>
                <a:gd name="connsiteX2" fmla="*/ 2548167 w 3470102"/>
                <a:gd name="connsiteY2" fmla="*/ 4342 h 193497"/>
                <a:gd name="connsiteX3" fmla="*/ 3470094 w 3470102"/>
                <a:gd name="connsiteY3" fmla="*/ 87932 h 193497"/>
                <a:gd name="connsiteX4" fmla="*/ 3470102 w 3470102"/>
                <a:gd name="connsiteY4" fmla="*/ 193496 h 193497"/>
                <a:gd name="connsiteX5" fmla="*/ 3470102 w 3470102"/>
                <a:gd name="connsiteY5" fmla="*/ 193497 h 193497"/>
                <a:gd name="connsiteX6" fmla="*/ 3470092 w 3470102"/>
                <a:gd name="connsiteY6" fmla="*/ 193496 h 193497"/>
                <a:gd name="connsiteX7" fmla="*/ 2540997 w 3470102"/>
                <a:gd name="connsiteY7" fmla="*/ 124867 h 193497"/>
                <a:gd name="connsiteX8" fmla="*/ 2540997 w 3470102"/>
                <a:gd name="connsiteY8" fmla="*/ 122699 h 193497"/>
                <a:gd name="connsiteX9" fmla="*/ 1469816 w 3470102"/>
                <a:gd name="connsiteY9" fmla="*/ 122699 h 193497"/>
                <a:gd name="connsiteX10" fmla="*/ 1469816 w 3470102"/>
                <a:gd name="connsiteY10" fmla="*/ 124867 h 193497"/>
                <a:gd name="connsiteX11" fmla="*/ 540710 w 3470102"/>
                <a:gd name="connsiteY11" fmla="*/ 193497 h 193497"/>
                <a:gd name="connsiteX12" fmla="*/ 540710 w 3470102"/>
                <a:gd name="connsiteY12" fmla="*/ 193496 h 193497"/>
                <a:gd name="connsiteX13" fmla="*/ 0 w 3470102"/>
                <a:gd name="connsiteY13" fmla="*/ 193496 h 193497"/>
                <a:gd name="connsiteX14" fmla="*/ 0 w 3470102"/>
                <a:gd name="connsiteY14" fmla="*/ 87932 h 193497"/>
                <a:gd name="connsiteX15" fmla="*/ 540711 w 3470102"/>
                <a:gd name="connsiteY15" fmla="*/ 87932 h 193497"/>
                <a:gd name="connsiteX16" fmla="*/ 540711 w 3470102"/>
                <a:gd name="connsiteY16" fmla="*/ 87933 h 193497"/>
                <a:gd name="connsiteX17" fmla="*/ 1469816 w 3470102"/>
                <a:gd name="connsiteY17" fmla="*/ 3692 h 193497"/>
                <a:gd name="connsiteX18" fmla="*/ 1469816 w 3470102"/>
                <a:gd name="connsiteY18" fmla="*/ 0 h 193497"/>
                <a:gd name="connsiteX0" fmla="*/ 1469816 w 3470102"/>
                <a:gd name="connsiteY0" fmla="*/ 0 h 193497"/>
                <a:gd name="connsiteX1" fmla="*/ 2548167 w 3470102"/>
                <a:gd name="connsiteY1" fmla="*/ 0 h 193497"/>
                <a:gd name="connsiteX2" fmla="*/ 2548167 w 3470102"/>
                <a:gd name="connsiteY2" fmla="*/ 4342 h 193497"/>
                <a:gd name="connsiteX3" fmla="*/ 3470094 w 3470102"/>
                <a:gd name="connsiteY3" fmla="*/ 87932 h 193497"/>
                <a:gd name="connsiteX4" fmla="*/ 3470102 w 3470102"/>
                <a:gd name="connsiteY4" fmla="*/ 193496 h 193497"/>
                <a:gd name="connsiteX5" fmla="*/ 3470102 w 3470102"/>
                <a:gd name="connsiteY5" fmla="*/ 193497 h 193497"/>
                <a:gd name="connsiteX6" fmla="*/ 3470092 w 3470102"/>
                <a:gd name="connsiteY6" fmla="*/ 193496 h 193497"/>
                <a:gd name="connsiteX7" fmla="*/ 2540997 w 3470102"/>
                <a:gd name="connsiteY7" fmla="*/ 124867 h 193497"/>
                <a:gd name="connsiteX8" fmla="*/ 2540997 w 3470102"/>
                <a:gd name="connsiteY8" fmla="*/ 122699 h 193497"/>
                <a:gd name="connsiteX9" fmla="*/ 1469816 w 3470102"/>
                <a:gd name="connsiteY9" fmla="*/ 122699 h 193497"/>
                <a:gd name="connsiteX10" fmla="*/ 1469816 w 3470102"/>
                <a:gd name="connsiteY10" fmla="*/ 124867 h 193497"/>
                <a:gd name="connsiteX11" fmla="*/ 540710 w 3470102"/>
                <a:gd name="connsiteY11" fmla="*/ 193497 h 193497"/>
                <a:gd name="connsiteX12" fmla="*/ 540710 w 3470102"/>
                <a:gd name="connsiteY12" fmla="*/ 193496 h 193497"/>
                <a:gd name="connsiteX13" fmla="*/ 0 w 3470102"/>
                <a:gd name="connsiteY13" fmla="*/ 87932 h 193497"/>
                <a:gd name="connsiteX14" fmla="*/ 540711 w 3470102"/>
                <a:gd name="connsiteY14" fmla="*/ 87932 h 193497"/>
                <a:gd name="connsiteX15" fmla="*/ 540711 w 3470102"/>
                <a:gd name="connsiteY15" fmla="*/ 87933 h 193497"/>
                <a:gd name="connsiteX16" fmla="*/ 1469816 w 3470102"/>
                <a:gd name="connsiteY16" fmla="*/ 3692 h 193497"/>
                <a:gd name="connsiteX17" fmla="*/ 1469816 w 3470102"/>
                <a:gd name="connsiteY17" fmla="*/ 0 h 193497"/>
                <a:gd name="connsiteX0" fmla="*/ 929106 w 2929392"/>
                <a:gd name="connsiteY0" fmla="*/ 0 h 193497"/>
                <a:gd name="connsiteX1" fmla="*/ 2007457 w 2929392"/>
                <a:gd name="connsiteY1" fmla="*/ 0 h 193497"/>
                <a:gd name="connsiteX2" fmla="*/ 2007457 w 2929392"/>
                <a:gd name="connsiteY2" fmla="*/ 4342 h 193497"/>
                <a:gd name="connsiteX3" fmla="*/ 2929384 w 2929392"/>
                <a:gd name="connsiteY3" fmla="*/ 87932 h 193497"/>
                <a:gd name="connsiteX4" fmla="*/ 2929392 w 2929392"/>
                <a:gd name="connsiteY4" fmla="*/ 193496 h 193497"/>
                <a:gd name="connsiteX5" fmla="*/ 2929392 w 2929392"/>
                <a:gd name="connsiteY5" fmla="*/ 193497 h 193497"/>
                <a:gd name="connsiteX6" fmla="*/ 2929382 w 2929392"/>
                <a:gd name="connsiteY6" fmla="*/ 193496 h 193497"/>
                <a:gd name="connsiteX7" fmla="*/ 2000287 w 2929392"/>
                <a:gd name="connsiteY7" fmla="*/ 124867 h 193497"/>
                <a:gd name="connsiteX8" fmla="*/ 2000287 w 2929392"/>
                <a:gd name="connsiteY8" fmla="*/ 122699 h 193497"/>
                <a:gd name="connsiteX9" fmla="*/ 929106 w 2929392"/>
                <a:gd name="connsiteY9" fmla="*/ 122699 h 193497"/>
                <a:gd name="connsiteX10" fmla="*/ 929106 w 2929392"/>
                <a:gd name="connsiteY10" fmla="*/ 124867 h 193497"/>
                <a:gd name="connsiteX11" fmla="*/ 0 w 2929392"/>
                <a:gd name="connsiteY11" fmla="*/ 193497 h 193497"/>
                <a:gd name="connsiteX12" fmla="*/ 0 w 2929392"/>
                <a:gd name="connsiteY12" fmla="*/ 193496 h 193497"/>
                <a:gd name="connsiteX13" fmla="*/ 1 w 2929392"/>
                <a:gd name="connsiteY13" fmla="*/ 87932 h 193497"/>
                <a:gd name="connsiteX14" fmla="*/ 1 w 2929392"/>
                <a:gd name="connsiteY14" fmla="*/ 87933 h 193497"/>
                <a:gd name="connsiteX15" fmla="*/ 929106 w 2929392"/>
                <a:gd name="connsiteY15" fmla="*/ 3692 h 193497"/>
                <a:gd name="connsiteX16" fmla="*/ 929106 w 2929392"/>
                <a:gd name="connsiteY16" fmla="*/ 0 h 193497"/>
                <a:gd name="connsiteX0" fmla="*/ 929106 w 2929392"/>
                <a:gd name="connsiteY0" fmla="*/ 3692 h 193497"/>
                <a:gd name="connsiteX1" fmla="*/ 2007457 w 2929392"/>
                <a:gd name="connsiteY1" fmla="*/ 0 h 193497"/>
                <a:gd name="connsiteX2" fmla="*/ 2007457 w 2929392"/>
                <a:gd name="connsiteY2" fmla="*/ 4342 h 193497"/>
                <a:gd name="connsiteX3" fmla="*/ 2929384 w 2929392"/>
                <a:gd name="connsiteY3" fmla="*/ 87932 h 193497"/>
                <a:gd name="connsiteX4" fmla="*/ 2929392 w 2929392"/>
                <a:gd name="connsiteY4" fmla="*/ 193496 h 193497"/>
                <a:gd name="connsiteX5" fmla="*/ 2929392 w 2929392"/>
                <a:gd name="connsiteY5" fmla="*/ 193497 h 193497"/>
                <a:gd name="connsiteX6" fmla="*/ 2929382 w 2929392"/>
                <a:gd name="connsiteY6" fmla="*/ 193496 h 193497"/>
                <a:gd name="connsiteX7" fmla="*/ 2000287 w 2929392"/>
                <a:gd name="connsiteY7" fmla="*/ 124867 h 193497"/>
                <a:gd name="connsiteX8" fmla="*/ 2000287 w 2929392"/>
                <a:gd name="connsiteY8" fmla="*/ 122699 h 193497"/>
                <a:gd name="connsiteX9" fmla="*/ 929106 w 2929392"/>
                <a:gd name="connsiteY9" fmla="*/ 122699 h 193497"/>
                <a:gd name="connsiteX10" fmla="*/ 929106 w 2929392"/>
                <a:gd name="connsiteY10" fmla="*/ 124867 h 193497"/>
                <a:gd name="connsiteX11" fmla="*/ 0 w 2929392"/>
                <a:gd name="connsiteY11" fmla="*/ 193497 h 193497"/>
                <a:gd name="connsiteX12" fmla="*/ 0 w 2929392"/>
                <a:gd name="connsiteY12" fmla="*/ 193496 h 193497"/>
                <a:gd name="connsiteX13" fmla="*/ 1 w 2929392"/>
                <a:gd name="connsiteY13" fmla="*/ 87932 h 193497"/>
                <a:gd name="connsiteX14" fmla="*/ 1 w 2929392"/>
                <a:gd name="connsiteY14" fmla="*/ 87933 h 193497"/>
                <a:gd name="connsiteX15" fmla="*/ 929106 w 2929392"/>
                <a:gd name="connsiteY15" fmla="*/ 3692 h 193497"/>
                <a:gd name="connsiteX0" fmla="*/ 929106 w 2929392"/>
                <a:gd name="connsiteY0" fmla="*/ 3692 h 193497"/>
                <a:gd name="connsiteX1" fmla="*/ 2007457 w 2929392"/>
                <a:gd name="connsiteY1" fmla="*/ 0 h 193497"/>
                <a:gd name="connsiteX2" fmla="*/ 2929384 w 2929392"/>
                <a:gd name="connsiteY2" fmla="*/ 87932 h 193497"/>
                <a:gd name="connsiteX3" fmla="*/ 2929392 w 2929392"/>
                <a:gd name="connsiteY3" fmla="*/ 193496 h 193497"/>
                <a:gd name="connsiteX4" fmla="*/ 2929392 w 2929392"/>
                <a:gd name="connsiteY4" fmla="*/ 193497 h 193497"/>
                <a:gd name="connsiteX5" fmla="*/ 2929382 w 2929392"/>
                <a:gd name="connsiteY5" fmla="*/ 193496 h 193497"/>
                <a:gd name="connsiteX6" fmla="*/ 2000287 w 2929392"/>
                <a:gd name="connsiteY6" fmla="*/ 124867 h 193497"/>
                <a:gd name="connsiteX7" fmla="*/ 2000287 w 2929392"/>
                <a:gd name="connsiteY7" fmla="*/ 122699 h 193497"/>
                <a:gd name="connsiteX8" fmla="*/ 929106 w 2929392"/>
                <a:gd name="connsiteY8" fmla="*/ 122699 h 193497"/>
                <a:gd name="connsiteX9" fmla="*/ 929106 w 2929392"/>
                <a:gd name="connsiteY9" fmla="*/ 124867 h 193497"/>
                <a:gd name="connsiteX10" fmla="*/ 0 w 2929392"/>
                <a:gd name="connsiteY10" fmla="*/ 193497 h 193497"/>
                <a:gd name="connsiteX11" fmla="*/ 0 w 2929392"/>
                <a:gd name="connsiteY11" fmla="*/ 193496 h 193497"/>
                <a:gd name="connsiteX12" fmla="*/ 1 w 2929392"/>
                <a:gd name="connsiteY12" fmla="*/ 87932 h 193497"/>
                <a:gd name="connsiteX13" fmla="*/ 1 w 2929392"/>
                <a:gd name="connsiteY13" fmla="*/ 87933 h 193497"/>
                <a:gd name="connsiteX14" fmla="*/ 929106 w 2929392"/>
                <a:gd name="connsiteY14" fmla="*/ 3692 h 193497"/>
                <a:gd name="connsiteX0" fmla="*/ 929106 w 2929392"/>
                <a:gd name="connsiteY0" fmla="*/ 3692 h 193497"/>
                <a:gd name="connsiteX1" fmla="*/ 2007457 w 2929392"/>
                <a:gd name="connsiteY1" fmla="*/ 0 h 193497"/>
                <a:gd name="connsiteX2" fmla="*/ 2929384 w 2929392"/>
                <a:gd name="connsiteY2" fmla="*/ 87932 h 193497"/>
                <a:gd name="connsiteX3" fmla="*/ 2929392 w 2929392"/>
                <a:gd name="connsiteY3" fmla="*/ 193496 h 193497"/>
                <a:gd name="connsiteX4" fmla="*/ 2929392 w 2929392"/>
                <a:gd name="connsiteY4" fmla="*/ 193497 h 193497"/>
                <a:gd name="connsiteX5" fmla="*/ 2929382 w 2929392"/>
                <a:gd name="connsiteY5" fmla="*/ 193496 h 193497"/>
                <a:gd name="connsiteX6" fmla="*/ 2000287 w 2929392"/>
                <a:gd name="connsiteY6" fmla="*/ 124867 h 193497"/>
                <a:gd name="connsiteX7" fmla="*/ 929106 w 2929392"/>
                <a:gd name="connsiteY7" fmla="*/ 122699 h 193497"/>
                <a:gd name="connsiteX8" fmla="*/ 929106 w 2929392"/>
                <a:gd name="connsiteY8" fmla="*/ 124867 h 193497"/>
                <a:gd name="connsiteX9" fmla="*/ 0 w 2929392"/>
                <a:gd name="connsiteY9" fmla="*/ 193497 h 193497"/>
                <a:gd name="connsiteX10" fmla="*/ 0 w 2929392"/>
                <a:gd name="connsiteY10" fmla="*/ 193496 h 193497"/>
                <a:gd name="connsiteX11" fmla="*/ 1 w 2929392"/>
                <a:gd name="connsiteY11" fmla="*/ 87932 h 193497"/>
                <a:gd name="connsiteX12" fmla="*/ 1 w 2929392"/>
                <a:gd name="connsiteY12" fmla="*/ 87933 h 193497"/>
                <a:gd name="connsiteX13" fmla="*/ 929106 w 2929392"/>
                <a:gd name="connsiteY13" fmla="*/ 3692 h 193497"/>
                <a:gd name="connsiteX0" fmla="*/ 929106 w 2929392"/>
                <a:gd name="connsiteY0" fmla="*/ 3692 h 193497"/>
                <a:gd name="connsiteX1" fmla="*/ 2007457 w 2929392"/>
                <a:gd name="connsiteY1" fmla="*/ 0 h 193497"/>
                <a:gd name="connsiteX2" fmla="*/ 2929384 w 2929392"/>
                <a:gd name="connsiteY2" fmla="*/ 87932 h 193497"/>
                <a:gd name="connsiteX3" fmla="*/ 2929392 w 2929392"/>
                <a:gd name="connsiteY3" fmla="*/ 193496 h 193497"/>
                <a:gd name="connsiteX4" fmla="*/ 2929392 w 2929392"/>
                <a:gd name="connsiteY4" fmla="*/ 193497 h 193497"/>
                <a:gd name="connsiteX5" fmla="*/ 2929382 w 2929392"/>
                <a:gd name="connsiteY5" fmla="*/ 193496 h 193497"/>
                <a:gd name="connsiteX6" fmla="*/ 2000287 w 2929392"/>
                <a:gd name="connsiteY6" fmla="*/ 124867 h 193497"/>
                <a:gd name="connsiteX7" fmla="*/ 929106 w 2929392"/>
                <a:gd name="connsiteY7" fmla="*/ 122699 h 193497"/>
                <a:gd name="connsiteX8" fmla="*/ 0 w 2929392"/>
                <a:gd name="connsiteY8" fmla="*/ 193497 h 193497"/>
                <a:gd name="connsiteX9" fmla="*/ 0 w 2929392"/>
                <a:gd name="connsiteY9" fmla="*/ 193496 h 193497"/>
                <a:gd name="connsiteX10" fmla="*/ 1 w 2929392"/>
                <a:gd name="connsiteY10" fmla="*/ 87932 h 193497"/>
                <a:gd name="connsiteX11" fmla="*/ 1 w 2929392"/>
                <a:gd name="connsiteY11" fmla="*/ 87933 h 193497"/>
                <a:gd name="connsiteX12" fmla="*/ 929106 w 2929392"/>
                <a:gd name="connsiteY12" fmla="*/ 3692 h 193497"/>
                <a:gd name="connsiteX0" fmla="*/ 929106 w 2929392"/>
                <a:gd name="connsiteY0" fmla="*/ 3692 h 193497"/>
                <a:gd name="connsiteX1" fmla="*/ 2007457 w 2929392"/>
                <a:gd name="connsiteY1" fmla="*/ 0 h 193497"/>
                <a:gd name="connsiteX2" fmla="*/ 2929384 w 2929392"/>
                <a:gd name="connsiteY2" fmla="*/ 87932 h 193497"/>
                <a:gd name="connsiteX3" fmla="*/ 2929392 w 2929392"/>
                <a:gd name="connsiteY3" fmla="*/ 193496 h 193497"/>
                <a:gd name="connsiteX4" fmla="*/ 2929392 w 2929392"/>
                <a:gd name="connsiteY4" fmla="*/ 193497 h 193497"/>
                <a:gd name="connsiteX5" fmla="*/ 2929382 w 2929392"/>
                <a:gd name="connsiteY5" fmla="*/ 193496 h 193497"/>
                <a:gd name="connsiteX6" fmla="*/ 2000287 w 2929392"/>
                <a:gd name="connsiteY6" fmla="*/ 124867 h 193497"/>
                <a:gd name="connsiteX7" fmla="*/ 0 w 2929392"/>
                <a:gd name="connsiteY7" fmla="*/ 193497 h 193497"/>
                <a:gd name="connsiteX8" fmla="*/ 0 w 2929392"/>
                <a:gd name="connsiteY8" fmla="*/ 193496 h 193497"/>
                <a:gd name="connsiteX9" fmla="*/ 1 w 2929392"/>
                <a:gd name="connsiteY9" fmla="*/ 87932 h 193497"/>
                <a:gd name="connsiteX10" fmla="*/ 1 w 2929392"/>
                <a:gd name="connsiteY10" fmla="*/ 87933 h 193497"/>
                <a:gd name="connsiteX11" fmla="*/ 929106 w 2929392"/>
                <a:gd name="connsiteY11" fmla="*/ 3692 h 193497"/>
                <a:gd name="connsiteX0" fmla="*/ 929106 w 2929392"/>
                <a:gd name="connsiteY0" fmla="*/ 3692 h 193497"/>
                <a:gd name="connsiteX1" fmla="*/ 2007457 w 2929392"/>
                <a:gd name="connsiteY1" fmla="*/ 0 h 193497"/>
                <a:gd name="connsiteX2" fmla="*/ 2929384 w 2929392"/>
                <a:gd name="connsiteY2" fmla="*/ 87932 h 193497"/>
                <a:gd name="connsiteX3" fmla="*/ 2929392 w 2929392"/>
                <a:gd name="connsiteY3" fmla="*/ 193496 h 193497"/>
                <a:gd name="connsiteX4" fmla="*/ 2929392 w 2929392"/>
                <a:gd name="connsiteY4" fmla="*/ 193497 h 193497"/>
                <a:gd name="connsiteX5" fmla="*/ 2929382 w 2929392"/>
                <a:gd name="connsiteY5" fmla="*/ 193496 h 193497"/>
                <a:gd name="connsiteX6" fmla="*/ 0 w 2929392"/>
                <a:gd name="connsiteY6" fmla="*/ 193497 h 193497"/>
                <a:gd name="connsiteX7" fmla="*/ 0 w 2929392"/>
                <a:gd name="connsiteY7" fmla="*/ 193496 h 193497"/>
                <a:gd name="connsiteX8" fmla="*/ 1 w 2929392"/>
                <a:gd name="connsiteY8" fmla="*/ 87932 h 193497"/>
                <a:gd name="connsiteX9" fmla="*/ 1 w 2929392"/>
                <a:gd name="connsiteY9" fmla="*/ 87933 h 193497"/>
                <a:gd name="connsiteX10" fmla="*/ 929106 w 2929392"/>
                <a:gd name="connsiteY10" fmla="*/ 3692 h 19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929392" h="193497">
                  <a:moveTo>
                    <a:pt x="929106" y="3692"/>
                  </a:moveTo>
                  <a:lnTo>
                    <a:pt x="2007457" y="0"/>
                  </a:lnTo>
                  <a:lnTo>
                    <a:pt x="2929384" y="87932"/>
                  </a:lnTo>
                  <a:cubicBezTo>
                    <a:pt x="2929387" y="123120"/>
                    <a:pt x="2929389" y="158308"/>
                    <a:pt x="2929392" y="193496"/>
                  </a:cubicBezTo>
                  <a:lnTo>
                    <a:pt x="2929392" y="193497"/>
                  </a:lnTo>
                  <a:cubicBezTo>
                    <a:pt x="2929389" y="193497"/>
                    <a:pt x="2929385" y="193496"/>
                    <a:pt x="2929382" y="193496"/>
                  </a:cubicBezTo>
                  <a:lnTo>
                    <a:pt x="0" y="193497"/>
                  </a:lnTo>
                  <a:lnTo>
                    <a:pt x="0" y="193496"/>
                  </a:lnTo>
                  <a:cubicBezTo>
                    <a:pt x="0" y="158308"/>
                    <a:pt x="1" y="123120"/>
                    <a:pt x="1" y="87932"/>
                  </a:cubicBezTo>
                  <a:lnTo>
                    <a:pt x="1" y="87933"/>
                  </a:lnTo>
                  <a:lnTo>
                    <a:pt x="929106" y="3692"/>
                  </a:lnTo>
                  <a:close/>
                </a:path>
              </a:pathLst>
            </a:custGeom>
            <a:pattFill prst="dkVert">
              <a:fgClr>
                <a:schemeClr val="accent6">
                  <a:lumMod val="50000"/>
                </a:schemeClr>
              </a:fgClr>
              <a:bgClr>
                <a:srgbClr val="00B050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正方形/長方形 127">
              <a:extLst>
                <a:ext uri="{FF2B5EF4-FFF2-40B4-BE49-F238E27FC236}">
                  <a16:creationId xmlns:a16="http://schemas.microsoft.com/office/drawing/2014/main" id="{DE4276CD-32DB-4CCD-A8E3-BBF0CCA80C97}"/>
                </a:ext>
              </a:extLst>
            </p:cNvPr>
            <p:cNvSpPr/>
            <p:nvPr/>
          </p:nvSpPr>
          <p:spPr>
            <a:xfrm flipH="1">
              <a:off x="7795178" y="989873"/>
              <a:ext cx="934629" cy="1179164"/>
            </a:xfrm>
            <a:custGeom>
              <a:avLst/>
              <a:gdLst>
                <a:gd name="connsiteX0" fmla="*/ 0 w 1817688"/>
                <a:gd name="connsiteY0" fmla="*/ 0 h 2091522"/>
                <a:gd name="connsiteX1" fmla="*/ 1817688 w 1817688"/>
                <a:gd name="connsiteY1" fmla="*/ 0 h 2091522"/>
                <a:gd name="connsiteX2" fmla="*/ 1817688 w 1817688"/>
                <a:gd name="connsiteY2" fmla="*/ 2091522 h 2091522"/>
                <a:gd name="connsiteX3" fmla="*/ 0 w 1817688"/>
                <a:gd name="connsiteY3" fmla="*/ 2091522 h 2091522"/>
                <a:gd name="connsiteX4" fmla="*/ 0 w 1817688"/>
                <a:gd name="connsiteY4" fmla="*/ 0 h 2091522"/>
                <a:gd name="connsiteX0" fmla="*/ 0 w 1817688"/>
                <a:gd name="connsiteY0" fmla="*/ 104775 h 2196297"/>
                <a:gd name="connsiteX1" fmla="*/ 1817688 w 1817688"/>
                <a:gd name="connsiteY1" fmla="*/ 0 h 2196297"/>
                <a:gd name="connsiteX2" fmla="*/ 1817688 w 1817688"/>
                <a:gd name="connsiteY2" fmla="*/ 2196297 h 2196297"/>
                <a:gd name="connsiteX3" fmla="*/ 0 w 1817688"/>
                <a:gd name="connsiteY3" fmla="*/ 2196297 h 2196297"/>
                <a:gd name="connsiteX4" fmla="*/ 0 w 1817688"/>
                <a:gd name="connsiteY4" fmla="*/ 104775 h 2196297"/>
                <a:gd name="connsiteX0" fmla="*/ 0 w 1817688"/>
                <a:gd name="connsiteY0" fmla="*/ 104775 h 2315360"/>
                <a:gd name="connsiteX1" fmla="*/ 1817688 w 1817688"/>
                <a:gd name="connsiteY1" fmla="*/ 0 h 2315360"/>
                <a:gd name="connsiteX2" fmla="*/ 1812926 w 1817688"/>
                <a:gd name="connsiteY2" fmla="*/ 2315360 h 2315360"/>
                <a:gd name="connsiteX3" fmla="*/ 0 w 1817688"/>
                <a:gd name="connsiteY3" fmla="*/ 2196297 h 2315360"/>
                <a:gd name="connsiteX4" fmla="*/ 0 w 1817688"/>
                <a:gd name="connsiteY4" fmla="*/ 104775 h 231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7688" h="2315360">
                  <a:moveTo>
                    <a:pt x="0" y="104775"/>
                  </a:moveTo>
                  <a:lnTo>
                    <a:pt x="1817688" y="0"/>
                  </a:lnTo>
                  <a:cubicBezTo>
                    <a:pt x="1816101" y="771787"/>
                    <a:pt x="1814513" y="1543573"/>
                    <a:pt x="1812926" y="2315360"/>
                  </a:cubicBezTo>
                  <a:lnTo>
                    <a:pt x="0" y="2196297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84EF5CEE-694C-49FD-8544-F4108A3B48D8}"/>
                </a:ext>
              </a:extLst>
            </p:cNvPr>
            <p:cNvSpPr/>
            <p:nvPr/>
          </p:nvSpPr>
          <p:spPr>
            <a:xfrm flipH="1">
              <a:off x="7878073" y="1043233"/>
              <a:ext cx="801045" cy="1065168"/>
            </a:xfrm>
            <a:custGeom>
              <a:avLst/>
              <a:gdLst>
                <a:gd name="connsiteX0" fmla="*/ 1496219 w 1572901"/>
                <a:gd name="connsiteY0" fmla="*/ 0 h 2091522"/>
                <a:gd name="connsiteX1" fmla="*/ 1572901 w 1572901"/>
                <a:gd name="connsiteY1" fmla="*/ 0 h 2091522"/>
                <a:gd name="connsiteX2" fmla="*/ 1572901 w 1572901"/>
                <a:gd name="connsiteY2" fmla="*/ 2091522 h 2091522"/>
                <a:gd name="connsiteX3" fmla="*/ 1496219 w 1572901"/>
                <a:gd name="connsiteY3" fmla="*/ 2091522 h 2091522"/>
                <a:gd name="connsiteX4" fmla="*/ 1318419 w 1572901"/>
                <a:gd name="connsiteY4" fmla="*/ 0 h 2091522"/>
                <a:gd name="connsiteX5" fmla="*/ 1395101 w 1572901"/>
                <a:gd name="connsiteY5" fmla="*/ 0 h 2091522"/>
                <a:gd name="connsiteX6" fmla="*/ 1395101 w 1572901"/>
                <a:gd name="connsiteY6" fmla="*/ 2091522 h 2091522"/>
                <a:gd name="connsiteX7" fmla="*/ 1318419 w 1572901"/>
                <a:gd name="connsiteY7" fmla="*/ 2091522 h 2091522"/>
                <a:gd name="connsiteX8" fmla="*/ 1017900 w 1572901"/>
                <a:gd name="connsiteY8" fmla="*/ 0 h 2091522"/>
                <a:gd name="connsiteX9" fmla="*/ 1096170 w 1572901"/>
                <a:gd name="connsiteY9" fmla="*/ 0 h 2091522"/>
                <a:gd name="connsiteX10" fmla="*/ 1096170 w 1572901"/>
                <a:gd name="connsiteY10" fmla="*/ 2091522 h 2091522"/>
                <a:gd name="connsiteX11" fmla="*/ 1017900 w 1572901"/>
                <a:gd name="connsiteY11" fmla="*/ 2091522 h 2091522"/>
                <a:gd name="connsiteX12" fmla="*/ 843123 w 1572901"/>
                <a:gd name="connsiteY12" fmla="*/ 0 h 2091522"/>
                <a:gd name="connsiteX13" fmla="*/ 921393 w 1572901"/>
                <a:gd name="connsiteY13" fmla="*/ 0 h 2091522"/>
                <a:gd name="connsiteX14" fmla="*/ 921393 w 1572901"/>
                <a:gd name="connsiteY14" fmla="*/ 2091522 h 2091522"/>
                <a:gd name="connsiteX15" fmla="*/ 843123 w 1572901"/>
                <a:gd name="connsiteY15" fmla="*/ 2091522 h 2091522"/>
                <a:gd name="connsiteX16" fmla="*/ 584200 w 1572901"/>
                <a:gd name="connsiteY16" fmla="*/ 0 h 2091522"/>
                <a:gd name="connsiteX17" fmla="*/ 643419 w 1572901"/>
                <a:gd name="connsiteY17" fmla="*/ 0 h 2091522"/>
                <a:gd name="connsiteX18" fmla="*/ 643419 w 1572901"/>
                <a:gd name="connsiteY18" fmla="*/ 2091522 h 2091522"/>
                <a:gd name="connsiteX19" fmla="*/ 584200 w 1572901"/>
                <a:gd name="connsiteY19" fmla="*/ 2091522 h 2091522"/>
                <a:gd name="connsiteX20" fmla="*/ 425450 w 1572901"/>
                <a:gd name="connsiteY20" fmla="*/ 0 h 2091522"/>
                <a:gd name="connsiteX21" fmla="*/ 484669 w 1572901"/>
                <a:gd name="connsiteY21" fmla="*/ 0 h 2091522"/>
                <a:gd name="connsiteX22" fmla="*/ 484669 w 1572901"/>
                <a:gd name="connsiteY22" fmla="*/ 2091522 h 2091522"/>
                <a:gd name="connsiteX23" fmla="*/ 425450 w 1572901"/>
                <a:gd name="connsiteY23" fmla="*/ 2091522 h 2091522"/>
                <a:gd name="connsiteX24" fmla="*/ 158750 w 1572901"/>
                <a:gd name="connsiteY24" fmla="*/ 0 h 2091522"/>
                <a:gd name="connsiteX25" fmla="*/ 217969 w 1572901"/>
                <a:gd name="connsiteY25" fmla="*/ 0 h 2091522"/>
                <a:gd name="connsiteX26" fmla="*/ 217969 w 1572901"/>
                <a:gd name="connsiteY26" fmla="*/ 2091522 h 2091522"/>
                <a:gd name="connsiteX27" fmla="*/ 158750 w 1572901"/>
                <a:gd name="connsiteY27" fmla="*/ 2091522 h 2091522"/>
                <a:gd name="connsiteX28" fmla="*/ 0 w 1572901"/>
                <a:gd name="connsiteY28" fmla="*/ 0 h 2091522"/>
                <a:gd name="connsiteX29" fmla="*/ 59219 w 1572901"/>
                <a:gd name="connsiteY29" fmla="*/ 0 h 2091522"/>
                <a:gd name="connsiteX30" fmla="*/ 59219 w 1572901"/>
                <a:gd name="connsiteY30" fmla="*/ 2091522 h 2091522"/>
                <a:gd name="connsiteX31" fmla="*/ 0 w 1572901"/>
                <a:gd name="connsiteY31" fmla="*/ 2091522 h 2091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72901" h="2091522">
                  <a:moveTo>
                    <a:pt x="1496219" y="0"/>
                  </a:moveTo>
                  <a:lnTo>
                    <a:pt x="1572901" y="0"/>
                  </a:lnTo>
                  <a:lnTo>
                    <a:pt x="1572901" y="2091522"/>
                  </a:lnTo>
                  <a:lnTo>
                    <a:pt x="1496219" y="2091522"/>
                  </a:lnTo>
                  <a:close/>
                  <a:moveTo>
                    <a:pt x="1318419" y="0"/>
                  </a:moveTo>
                  <a:lnTo>
                    <a:pt x="1395101" y="0"/>
                  </a:lnTo>
                  <a:lnTo>
                    <a:pt x="1395101" y="2091522"/>
                  </a:lnTo>
                  <a:lnTo>
                    <a:pt x="1318419" y="2091522"/>
                  </a:lnTo>
                  <a:close/>
                  <a:moveTo>
                    <a:pt x="1017900" y="0"/>
                  </a:moveTo>
                  <a:lnTo>
                    <a:pt x="1096170" y="0"/>
                  </a:lnTo>
                  <a:lnTo>
                    <a:pt x="1096170" y="2091522"/>
                  </a:lnTo>
                  <a:lnTo>
                    <a:pt x="1017900" y="2091522"/>
                  </a:lnTo>
                  <a:close/>
                  <a:moveTo>
                    <a:pt x="843123" y="0"/>
                  </a:moveTo>
                  <a:lnTo>
                    <a:pt x="921393" y="0"/>
                  </a:lnTo>
                  <a:lnTo>
                    <a:pt x="921393" y="2091522"/>
                  </a:lnTo>
                  <a:lnTo>
                    <a:pt x="843123" y="2091522"/>
                  </a:lnTo>
                  <a:close/>
                  <a:moveTo>
                    <a:pt x="584200" y="0"/>
                  </a:moveTo>
                  <a:lnTo>
                    <a:pt x="643419" y="0"/>
                  </a:lnTo>
                  <a:lnTo>
                    <a:pt x="643419" y="2091522"/>
                  </a:lnTo>
                  <a:lnTo>
                    <a:pt x="584200" y="2091522"/>
                  </a:lnTo>
                  <a:close/>
                  <a:moveTo>
                    <a:pt x="425450" y="0"/>
                  </a:moveTo>
                  <a:lnTo>
                    <a:pt x="484669" y="0"/>
                  </a:lnTo>
                  <a:lnTo>
                    <a:pt x="484669" y="2091522"/>
                  </a:lnTo>
                  <a:lnTo>
                    <a:pt x="425450" y="2091522"/>
                  </a:lnTo>
                  <a:close/>
                  <a:moveTo>
                    <a:pt x="158750" y="0"/>
                  </a:moveTo>
                  <a:lnTo>
                    <a:pt x="217969" y="0"/>
                  </a:lnTo>
                  <a:lnTo>
                    <a:pt x="217969" y="2091522"/>
                  </a:lnTo>
                  <a:lnTo>
                    <a:pt x="158750" y="2091522"/>
                  </a:lnTo>
                  <a:close/>
                  <a:moveTo>
                    <a:pt x="0" y="0"/>
                  </a:moveTo>
                  <a:lnTo>
                    <a:pt x="59219" y="0"/>
                  </a:lnTo>
                  <a:lnTo>
                    <a:pt x="59219" y="2091522"/>
                  </a:lnTo>
                  <a:lnTo>
                    <a:pt x="0" y="2091522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C72A848F-45D1-4FE4-B4CA-1913B269324B}"/>
                </a:ext>
              </a:extLst>
            </p:cNvPr>
            <p:cNvSpPr/>
            <p:nvPr/>
          </p:nvSpPr>
          <p:spPr>
            <a:xfrm flipH="1">
              <a:off x="7800702" y="930288"/>
              <a:ext cx="929106" cy="1291094"/>
            </a:xfrm>
            <a:custGeom>
              <a:avLst/>
              <a:gdLst>
                <a:gd name="connsiteX0" fmla="*/ 1 w 1810383"/>
                <a:gd name="connsiteY0" fmla="*/ 2171904 h 2535143"/>
                <a:gd name="connsiteX1" fmla="*/ 1810383 w 1810383"/>
                <a:gd name="connsiteY1" fmla="*/ 2297248 h 2535143"/>
                <a:gd name="connsiteX2" fmla="*/ 1810383 w 1810383"/>
                <a:gd name="connsiteY2" fmla="*/ 2535143 h 2535143"/>
                <a:gd name="connsiteX3" fmla="*/ 1 w 1810383"/>
                <a:gd name="connsiteY3" fmla="*/ 2379185 h 2535143"/>
                <a:gd name="connsiteX4" fmla="*/ 1 w 1810383"/>
                <a:gd name="connsiteY4" fmla="*/ 1837489 h 2535143"/>
                <a:gd name="connsiteX5" fmla="*/ 1810383 w 1810383"/>
                <a:gd name="connsiteY5" fmla="*/ 1914489 h 2535143"/>
                <a:gd name="connsiteX6" fmla="*/ 1810383 w 1810383"/>
                <a:gd name="connsiteY6" fmla="*/ 2152182 h 2535143"/>
                <a:gd name="connsiteX7" fmla="*/ 1 w 1810383"/>
                <a:gd name="connsiteY7" fmla="*/ 2044770 h 2535143"/>
                <a:gd name="connsiteX8" fmla="*/ 0 w 1810383"/>
                <a:gd name="connsiteY8" fmla="*/ 1503073 h 2535143"/>
                <a:gd name="connsiteX9" fmla="*/ 1810383 w 1810383"/>
                <a:gd name="connsiteY9" fmla="*/ 1536060 h 2535143"/>
                <a:gd name="connsiteX10" fmla="*/ 1810383 w 1810383"/>
                <a:gd name="connsiteY10" fmla="*/ 1769219 h 2535143"/>
                <a:gd name="connsiteX11" fmla="*/ 0 w 1810383"/>
                <a:gd name="connsiteY11" fmla="*/ 1710354 h 2535143"/>
                <a:gd name="connsiteX12" fmla="*/ 1810383 w 1810383"/>
                <a:gd name="connsiteY12" fmla="*/ 1148886 h 2535143"/>
                <a:gd name="connsiteX13" fmla="*/ 1810383 w 1810383"/>
                <a:gd name="connsiteY13" fmla="*/ 1386257 h 2535143"/>
                <a:gd name="connsiteX14" fmla="*/ 1 w 1810383"/>
                <a:gd name="connsiteY14" fmla="*/ 1375939 h 2535143"/>
                <a:gd name="connsiteX15" fmla="*/ 1 w 1810383"/>
                <a:gd name="connsiteY15" fmla="*/ 1168658 h 2535143"/>
                <a:gd name="connsiteX16" fmla="*/ 1810383 w 1810383"/>
                <a:gd name="connsiteY16" fmla="*/ 765925 h 2535143"/>
                <a:gd name="connsiteX17" fmla="*/ 1810383 w 1810383"/>
                <a:gd name="connsiteY17" fmla="*/ 1003456 h 2535143"/>
                <a:gd name="connsiteX18" fmla="*/ 1 w 1810383"/>
                <a:gd name="connsiteY18" fmla="*/ 1041525 h 2535143"/>
                <a:gd name="connsiteX19" fmla="*/ 1 w 1810383"/>
                <a:gd name="connsiteY19" fmla="*/ 834244 h 2535143"/>
                <a:gd name="connsiteX20" fmla="*/ 1810383 w 1810383"/>
                <a:gd name="connsiteY20" fmla="*/ 382962 h 2535143"/>
                <a:gd name="connsiteX21" fmla="*/ 1810383 w 1810383"/>
                <a:gd name="connsiteY21" fmla="*/ 620695 h 2535143"/>
                <a:gd name="connsiteX22" fmla="*/ 1 w 1810383"/>
                <a:gd name="connsiteY22" fmla="*/ 707109 h 2535143"/>
                <a:gd name="connsiteX23" fmla="*/ 1 w 1810383"/>
                <a:gd name="connsiteY23" fmla="*/ 499828 h 2535143"/>
                <a:gd name="connsiteX24" fmla="*/ 1810383 w 1810383"/>
                <a:gd name="connsiteY24" fmla="*/ 0 h 2535143"/>
                <a:gd name="connsiteX25" fmla="*/ 1810383 w 1810383"/>
                <a:gd name="connsiteY25" fmla="*/ 237934 h 2535143"/>
                <a:gd name="connsiteX26" fmla="*/ 1 w 1810383"/>
                <a:gd name="connsiteY26" fmla="*/ 372693 h 2535143"/>
                <a:gd name="connsiteX27" fmla="*/ 1 w 1810383"/>
                <a:gd name="connsiteY27" fmla="*/ 165412 h 253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10383" h="2535143">
                  <a:moveTo>
                    <a:pt x="1" y="2171904"/>
                  </a:moveTo>
                  <a:lnTo>
                    <a:pt x="1810383" y="2297248"/>
                  </a:lnTo>
                  <a:lnTo>
                    <a:pt x="1810383" y="2535143"/>
                  </a:lnTo>
                  <a:lnTo>
                    <a:pt x="1" y="2379185"/>
                  </a:lnTo>
                  <a:close/>
                  <a:moveTo>
                    <a:pt x="1" y="1837489"/>
                  </a:moveTo>
                  <a:lnTo>
                    <a:pt x="1810383" y="1914489"/>
                  </a:lnTo>
                  <a:lnTo>
                    <a:pt x="1810383" y="2152182"/>
                  </a:lnTo>
                  <a:lnTo>
                    <a:pt x="1" y="2044770"/>
                  </a:lnTo>
                  <a:close/>
                  <a:moveTo>
                    <a:pt x="0" y="1503073"/>
                  </a:moveTo>
                  <a:lnTo>
                    <a:pt x="1810383" y="1536060"/>
                  </a:lnTo>
                  <a:lnTo>
                    <a:pt x="1810383" y="1769219"/>
                  </a:lnTo>
                  <a:lnTo>
                    <a:pt x="0" y="1710354"/>
                  </a:lnTo>
                  <a:close/>
                  <a:moveTo>
                    <a:pt x="1810383" y="1148886"/>
                  </a:moveTo>
                  <a:lnTo>
                    <a:pt x="1810383" y="1386257"/>
                  </a:lnTo>
                  <a:lnTo>
                    <a:pt x="1" y="1375939"/>
                  </a:lnTo>
                  <a:lnTo>
                    <a:pt x="1" y="1168658"/>
                  </a:lnTo>
                  <a:close/>
                  <a:moveTo>
                    <a:pt x="1810383" y="765925"/>
                  </a:moveTo>
                  <a:lnTo>
                    <a:pt x="1810383" y="1003456"/>
                  </a:lnTo>
                  <a:lnTo>
                    <a:pt x="1" y="1041525"/>
                  </a:lnTo>
                  <a:lnTo>
                    <a:pt x="1" y="834244"/>
                  </a:lnTo>
                  <a:close/>
                  <a:moveTo>
                    <a:pt x="1810383" y="382962"/>
                  </a:moveTo>
                  <a:lnTo>
                    <a:pt x="1810383" y="620695"/>
                  </a:lnTo>
                  <a:lnTo>
                    <a:pt x="1" y="707109"/>
                  </a:lnTo>
                  <a:lnTo>
                    <a:pt x="1" y="499828"/>
                  </a:lnTo>
                  <a:close/>
                  <a:moveTo>
                    <a:pt x="1810383" y="0"/>
                  </a:moveTo>
                  <a:lnTo>
                    <a:pt x="1810383" y="237934"/>
                  </a:lnTo>
                  <a:lnTo>
                    <a:pt x="1" y="372693"/>
                  </a:lnTo>
                  <a:lnTo>
                    <a:pt x="1" y="16541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A8323BBD-C9BE-44F0-B606-12EBC643D59B}"/>
                </a:ext>
              </a:extLst>
            </p:cNvPr>
            <p:cNvSpPr/>
            <p:nvPr/>
          </p:nvSpPr>
          <p:spPr>
            <a:xfrm flipH="1">
              <a:off x="7800702" y="943224"/>
              <a:ext cx="929106" cy="1291094"/>
            </a:xfrm>
            <a:custGeom>
              <a:avLst/>
              <a:gdLst>
                <a:gd name="connsiteX0" fmla="*/ 1 w 1810383"/>
                <a:gd name="connsiteY0" fmla="*/ 2171904 h 2535143"/>
                <a:gd name="connsiteX1" fmla="*/ 1810383 w 1810383"/>
                <a:gd name="connsiteY1" fmla="*/ 2297248 h 2535143"/>
                <a:gd name="connsiteX2" fmla="*/ 1810383 w 1810383"/>
                <a:gd name="connsiteY2" fmla="*/ 2535143 h 2535143"/>
                <a:gd name="connsiteX3" fmla="*/ 1 w 1810383"/>
                <a:gd name="connsiteY3" fmla="*/ 2379185 h 2535143"/>
                <a:gd name="connsiteX4" fmla="*/ 1 w 1810383"/>
                <a:gd name="connsiteY4" fmla="*/ 1837489 h 2535143"/>
                <a:gd name="connsiteX5" fmla="*/ 1810383 w 1810383"/>
                <a:gd name="connsiteY5" fmla="*/ 1914489 h 2535143"/>
                <a:gd name="connsiteX6" fmla="*/ 1810383 w 1810383"/>
                <a:gd name="connsiteY6" fmla="*/ 2152182 h 2535143"/>
                <a:gd name="connsiteX7" fmla="*/ 1 w 1810383"/>
                <a:gd name="connsiteY7" fmla="*/ 2044770 h 2535143"/>
                <a:gd name="connsiteX8" fmla="*/ 0 w 1810383"/>
                <a:gd name="connsiteY8" fmla="*/ 1503073 h 2535143"/>
                <a:gd name="connsiteX9" fmla="*/ 1810383 w 1810383"/>
                <a:gd name="connsiteY9" fmla="*/ 1536060 h 2535143"/>
                <a:gd name="connsiteX10" fmla="*/ 1810383 w 1810383"/>
                <a:gd name="connsiteY10" fmla="*/ 1769219 h 2535143"/>
                <a:gd name="connsiteX11" fmla="*/ 0 w 1810383"/>
                <a:gd name="connsiteY11" fmla="*/ 1710354 h 2535143"/>
                <a:gd name="connsiteX12" fmla="*/ 1810383 w 1810383"/>
                <a:gd name="connsiteY12" fmla="*/ 1148886 h 2535143"/>
                <a:gd name="connsiteX13" fmla="*/ 1810383 w 1810383"/>
                <a:gd name="connsiteY13" fmla="*/ 1386257 h 2535143"/>
                <a:gd name="connsiteX14" fmla="*/ 1 w 1810383"/>
                <a:gd name="connsiteY14" fmla="*/ 1375939 h 2535143"/>
                <a:gd name="connsiteX15" fmla="*/ 1 w 1810383"/>
                <a:gd name="connsiteY15" fmla="*/ 1168658 h 2535143"/>
                <a:gd name="connsiteX16" fmla="*/ 1810383 w 1810383"/>
                <a:gd name="connsiteY16" fmla="*/ 765925 h 2535143"/>
                <a:gd name="connsiteX17" fmla="*/ 1810383 w 1810383"/>
                <a:gd name="connsiteY17" fmla="*/ 1003456 h 2535143"/>
                <a:gd name="connsiteX18" fmla="*/ 1 w 1810383"/>
                <a:gd name="connsiteY18" fmla="*/ 1041525 h 2535143"/>
                <a:gd name="connsiteX19" fmla="*/ 1 w 1810383"/>
                <a:gd name="connsiteY19" fmla="*/ 834244 h 2535143"/>
                <a:gd name="connsiteX20" fmla="*/ 1810383 w 1810383"/>
                <a:gd name="connsiteY20" fmla="*/ 382962 h 2535143"/>
                <a:gd name="connsiteX21" fmla="*/ 1810383 w 1810383"/>
                <a:gd name="connsiteY21" fmla="*/ 620695 h 2535143"/>
                <a:gd name="connsiteX22" fmla="*/ 1 w 1810383"/>
                <a:gd name="connsiteY22" fmla="*/ 707109 h 2535143"/>
                <a:gd name="connsiteX23" fmla="*/ 1 w 1810383"/>
                <a:gd name="connsiteY23" fmla="*/ 499828 h 2535143"/>
                <a:gd name="connsiteX24" fmla="*/ 1810383 w 1810383"/>
                <a:gd name="connsiteY24" fmla="*/ 0 h 2535143"/>
                <a:gd name="connsiteX25" fmla="*/ 1810383 w 1810383"/>
                <a:gd name="connsiteY25" fmla="*/ 237934 h 2535143"/>
                <a:gd name="connsiteX26" fmla="*/ 1 w 1810383"/>
                <a:gd name="connsiteY26" fmla="*/ 372693 h 2535143"/>
                <a:gd name="connsiteX27" fmla="*/ 1 w 1810383"/>
                <a:gd name="connsiteY27" fmla="*/ 165412 h 253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10383" h="2535143">
                  <a:moveTo>
                    <a:pt x="1" y="2171904"/>
                  </a:moveTo>
                  <a:lnTo>
                    <a:pt x="1810383" y="2297248"/>
                  </a:lnTo>
                  <a:lnTo>
                    <a:pt x="1810383" y="2535143"/>
                  </a:lnTo>
                  <a:lnTo>
                    <a:pt x="1" y="2379185"/>
                  </a:lnTo>
                  <a:close/>
                  <a:moveTo>
                    <a:pt x="1" y="1837489"/>
                  </a:moveTo>
                  <a:lnTo>
                    <a:pt x="1810383" y="1914489"/>
                  </a:lnTo>
                  <a:lnTo>
                    <a:pt x="1810383" y="2152182"/>
                  </a:lnTo>
                  <a:lnTo>
                    <a:pt x="1" y="2044770"/>
                  </a:lnTo>
                  <a:close/>
                  <a:moveTo>
                    <a:pt x="0" y="1503073"/>
                  </a:moveTo>
                  <a:lnTo>
                    <a:pt x="1810383" y="1536060"/>
                  </a:lnTo>
                  <a:lnTo>
                    <a:pt x="1810383" y="1769219"/>
                  </a:lnTo>
                  <a:lnTo>
                    <a:pt x="0" y="1710354"/>
                  </a:lnTo>
                  <a:close/>
                  <a:moveTo>
                    <a:pt x="1810383" y="1148886"/>
                  </a:moveTo>
                  <a:lnTo>
                    <a:pt x="1810383" y="1386257"/>
                  </a:lnTo>
                  <a:lnTo>
                    <a:pt x="1" y="1375939"/>
                  </a:lnTo>
                  <a:lnTo>
                    <a:pt x="1" y="1168658"/>
                  </a:lnTo>
                  <a:close/>
                  <a:moveTo>
                    <a:pt x="1810383" y="765925"/>
                  </a:moveTo>
                  <a:lnTo>
                    <a:pt x="1810383" y="1003456"/>
                  </a:lnTo>
                  <a:lnTo>
                    <a:pt x="1" y="1041525"/>
                  </a:lnTo>
                  <a:lnTo>
                    <a:pt x="1" y="834244"/>
                  </a:lnTo>
                  <a:close/>
                  <a:moveTo>
                    <a:pt x="1810383" y="382962"/>
                  </a:moveTo>
                  <a:lnTo>
                    <a:pt x="1810383" y="620695"/>
                  </a:lnTo>
                  <a:lnTo>
                    <a:pt x="1" y="707109"/>
                  </a:lnTo>
                  <a:lnTo>
                    <a:pt x="1" y="499828"/>
                  </a:lnTo>
                  <a:close/>
                  <a:moveTo>
                    <a:pt x="1810383" y="0"/>
                  </a:moveTo>
                  <a:lnTo>
                    <a:pt x="1810383" y="237934"/>
                  </a:lnTo>
                  <a:lnTo>
                    <a:pt x="1" y="372693"/>
                  </a:lnTo>
                  <a:lnTo>
                    <a:pt x="1" y="16541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3" name="正方形/長方形 652">
              <a:extLst>
                <a:ext uri="{FF2B5EF4-FFF2-40B4-BE49-F238E27FC236}">
                  <a16:creationId xmlns:a16="http://schemas.microsoft.com/office/drawing/2014/main" id="{FA4D43AB-65E9-42E1-8C30-5FB3631FF458}"/>
                </a:ext>
              </a:extLst>
            </p:cNvPr>
            <p:cNvSpPr/>
            <p:nvPr/>
          </p:nvSpPr>
          <p:spPr>
            <a:xfrm>
              <a:off x="6713889" y="971872"/>
              <a:ext cx="1090565" cy="986587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4" name="フリーフォーム: 図形 653">
              <a:extLst>
                <a:ext uri="{FF2B5EF4-FFF2-40B4-BE49-F238E27FC236}">
                  <a16:creationId xmlns:a16="http://schemas.microsoft.com/office/drawing/2014/main" id="{FE865E08-E01F-415E-BBFE-A0C72B1FB02B}"/>
                </a:ext>
              </a:extLst>
            </p:cNvPr>
            <p:cNvSpPr/>
            <p:nvPr/>
          </p:nvSpPr>
          <p:spPr>
            <a:xfrm>
              <a:off x="6779821" y="1043232"/>
              <a:ext cx="967591" cy="911965"/>
            </a:xfrm>
            <a:custGeom>
              <a:avLst/>
              <a:gdLst>
                <a:gd name="connsiteX0" fmla="*/ 1816100 w 1899925"/>
                <a:gd name="connsiteY0" fmla="*/ 0 h 1790699"/>
                <a:gd name="connsiteX1" fmla="*/ 1899925 w 1899925"/>
                <a:gd name="connsiteY1" fmla="*/ 0 h 1790699"/>
                <a:gd name="connsiteX2" fmla="*/ 1899925 w 1899925"/>
                <a:gd name="connsiteY2" fmla="*/ 1790699 h 1790699"/>
                <a:gd name="connsiteX3" fmla="*/ 1816100 w 1899925"/>
                <a:gd name="connsiteY3" fmla="*/ 1790699 h 1790699"/>
                <a:gd name="connsiteX4" fmla="*/ 1609725 w 1899925"/>
                <a:gd name="connsiteY4" fmla="*/ 0 h 1790699"/>
                <a:gd name="connsiteX5" fmla="*/ 1693550 w 1899925"/>
                <a:gd name="connsiteY5" fmla="*/ 0 h 1790699"/>
                <a:gd name="connsiteX6" fmla="*/ 1693550 w 1899925"/>
                <a:gd name="connsiteY6" fmla="*/ 1790699 h 1790699"/>
                <a:gd name="connsiteX7" fmla="*/ 1609725 w 1899925"/>
                <a:gd name="connsiteY7" fmla="*/ 1790699 h 1790699"/>
                <a:gd name="connsiteX8" fmla="*/ 1258888 w 1899925"/>
                <a:gd name="connsiteY8" fmla="*/ 0 h 1790699"/>
                <a:gd name="connsiteX9" fmla="*/ 1342713 w 1899925"/>
                <a:gd name="connsiteY9" fmla="*/ 0 h 1790699"/>
                <a:gd name="connsiteX10" fmla="*/ 1342713 w 1899925"/>
                <a:gd name="connsiteY10" fmla="*/ 1790699 h 1790699"/>
                <a:gd name="connsiteX11" fmla="*/ 1258888 w 1899925"/>
                <a:gd name="connsiteY11" fmla="*/ 1790699 h 1790699"/>
                <a:gd name="connsiteX12" fmla="*/ 1052513 w 1899925"/>
                <a:gd name="connsiteY12" fmla="*/ 0 h 1790699"/>
                <a:gd name="connsiteX13" fmla="*/ 1136338 w 1899925"/>
                <a:gd name="connsiteY13" fmla="*/ 0 h 1790699"/>
                <a:gd name="connsiteX14" fmla="*/ 1136338 w 1899925"/>
                <a:gd name="connsiteY14" fmla="*/ 1790699 h 1790699"/>
                <a:gd name="connsiteX15" fmla="*/ 1052513 w 1899925"/>
                <a:gd name="connsiteY15" fmla="*/ 1790699 h 1790699"/>
                <a:gd name="connsiteX16" fmla="*/ 768350 w 1899925"/>
                <a:gd name="connsiteY16" fmla="*/ 0 h 1790699"/>
                <a:gd name="connsiteX17" fmla="*/ 852175 w 1899925"/>
                <a:gd name="connsiteY17" fmla="*/ 0 h 1790699"/>
                <a:gd name="connsiteX18" fmla="*/ 852175 w 1899925"/>
                <a:gd name="connsiteY18" fmla="*/ 1790699 h 1790699"/>
                <a:gd name="connsiteX19" fmla="*/ 768350 w 1899925"/>
                <a:gd name="connsiteY19" fmla="*/ 1790699 h 1790699"/>
                <a:gd name="connsiteX20" fmla="*/ 561975 w 1899925"/>
                <a:gd name="connsiteY20" fmla="*/ 0 h 1790699"/>
                <a:gd name="connsiteX21" fmla="*/ 645800 w 1899925"/>
                <a:gd name="connsiteY21" fmla="*/ 0 h 1790699"/>
                <a:gd name="connsiteX22" fmla="*/ 645800 w 1899925"/>
                <a:gd name="connsiteY22" fmla="*/ 1790699 h 1790699"/>
                <a:gd name="connsiteX23" fmla="*/ 561975 w 1899925"/>
                <a:gd name="connsiteY23" fmla="*/ 1790699 h 1790699"/>
                <a:gd name="connsiteX24" fmla="*/ 206375 w 1899925"/>
                <a:gd name="connsiteY24" fmla="*/ 0 h 1790699"/>
                <a:gd name="connsiteX25" fmla="*/ 290200 w 1899925"/>
                <a:gd name="connsiteY25" fmla="*/ 0 h 1790699"/>
                <a:gd name="connsiteX26" fmla="*/ 290200 w 1899925"/>
                <a:gd name="connsiteY26" fmla="*/ 1790699 h 1790699"/>
                <a:gd name="connsiteX27" fmla="*/ 206375 w 1899925"/>
                <a:gd name="connsiteY27" fmla="*/ 1790699 h 1790699"/>
                <a:gd name="connsiteX28" fmla="*/ 0 w 1899925"/>
                <a:gd name="connsiteY28" fmla="*/ 0 h 1790699"/>
                <a:gd name="connsiteX29" fmla="*/ 83825 w 1899925"/>
                <a:gd name="connsiteY29" fmla="*/ 0 h 1790699"/>
                <a:gd name="connsiteX30" fmla="*/ 83825 w 1899925"/>
                <a:gd name="connsiteY30" fmla="*/ 1790699 h 1790699"/>
                <a:gd name="connsiteX31" fmla="*/ 0 w 1899925"/>
                <a:gd name="connsiteY31" fmla="*/ 1790699 h 1790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899925" h="1790699">
                  <a:moveTo>
                    <a:pt x="1816100" y="0"/>
                  </a:moveTo>
                  <a:lnTo>
                    <a:pt x="1899925" y="0"/>
                  </a:lnTo>
                  <a:lnTo>
                    <a:pt x="1899925" y="1790699"/>
                  </a:lnTo>
                  <a:lnTo>
                    <a:pt x="1816100" y="1790699"/>
                  </a:lnTo>
                  <a:close/>
                  <a:moveTo>
                    <a:pt x="1609725" y="0"/>
                  </a:moveTo>
                  <a:lnTo>
                    <a:pt x="1693550" y="0"/>
                  </a:lnTo>
                  <a:lnTo>
                    <a:pt x="1693550" y="1790699"/>
                  </a:lnTo>
                  <a:lnTo>
                    <a:pt x="1609725" y="1790699"/>
                  </a:lnTo>
                  <a:close/>
                  <a:moveTo>
                    <a:pt x="1258888" y="0"/>
                  </a:moveTo>
                  <a:lnTo>
                    <a:pt x="1342713" y="0"/>
                  </a:lnTo>
                  <a:lnTo>
                    <a:pt x="1342713" y="1790699"/>
                  </a:lnTo>
                  <a:lnTo>
                    <a:pt x="1258888" y="1790699"/>
                  </a:lnTo>
                  <a:close/>
                  <a:moveTo>
                    <a:pt x="1052513" y="0"/>
                  </a:moveTo>
                  <a:lnTo>
                    <a:pt x="1136338" y="0"/>
                  </a:lnTo>
                  <a:lnTo>
                    <a:pt x="1136338" y="1790699"/>
                  </a:lnTo>
                  <a:lnTo>
                    <a:pt x="1052513" y="1790699"/>
                  </a:lnTo>
                  <a:close/>
                  <a:moveTo>
                    <a:pt x="768350" y="0"/>
                  </a:moveTo>
                  <a:lnTo>
                    <a:pt x="852175" y="0"/>
                  </a:lnTo>
                  <a:lnTo>
                    <a:pt x="852175" y="1790699"/>
                  </a:lnTo>
                  <a:lnTo>
                    <a:pt x="768350" y="1790699"/>
                  </a:lnTo>
                  <a:close/>
                  <a:moveTo>
                    <a:pt x="561975" y="0"/>
                  </a:moveTo>
                  <a:lnTo>
                    <a:pt x="645800" y="0"/>
                  </a:lnTo>
                  <a:lnTo>
                    <a:pt x="645800" y="1790699"/>
                  </a:lnTo>
                  <a:lnTo>
                    <a:pt x="561975" y="1790699"/>
                  </a:lnTo>
                  <a:close/>
                  <a:moveTo>
                    <a:pt x="206375" y="0"/>
                  </a:moveTo>
                  <a:lnTo>
                    <a:pt x="290200" y="0"/>
                  </a:lnTo>
                  <a:lnTo>
                    <a:pt x="290200" y="1790699"/>
                  </a:lnTo>
                  <a:lnTo>
                    <a:pt x="206375" y="1790699"/>
                  </a:lnTo>
                  <a:close/>
                  <a:moveTo>
                    <a:pt x="0" y="0"/>
                  </a:moveTo>
                  <a:lnTo>
                    <a:pt x="83825" y="0"/>
                  </a:lnTo>
                  <a:lnTo>
                    <a:pt x="83825" y="1790699"/>
                  </a:lnTo>
                  <a:lnTo>
                    <a:pt x="0" y="1790699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5" name="正方形/長方形 654">
              <a:extLst>
                <a:ext uri="{FF2B5EF4-FFF2-40B4-BE49-F238E27FC236}">
                  <a16:creationId xmlns:a16="http://schemas.microsoft.com/office/drawing/2014/main" id="{E9B0FFEC-F9CE-4AD7-B516-9C524C5EF85B}"/>
                </a:ext>
              </a:extLst>
            </p:cNvPr>
            <p:cNvSpPr/>
            <p:nvPr/>
          </p:nvSpPr>
          <p:spPr>
            <a:xfrm>
              <a:off x="6711130" y="2014433"/>
              <a:ext cx="1098843" cy="22214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6" name="正方形/長方形 655">
              <a:extLst>
                <a:ext uri="{FF2B5EF4-FFF2-40B4-BE49-F238E27FC236}">
                  <a16:creationId xmlns:a16="http://schemas.microsoft.com/office/drawing/2014/main" id="{D72B2A19-E40C-4F04-A931-8B6BD20D3AAA}"/>
                </a:ext>
              </a:extLst>
            </p:cNvPr>
            <p:cNvSpPr/>
            <p:nvPr/>
          </p:nvSpPr>
          <p:spPr>
            <a:xfrm>
              <a:off x="7054707" y="2070783"/>
              <a:ext cx="408929" cy="16360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正方形/長方形 656">
              <a:extLst>
                <a:ext uri="{FF2B5EF4-FFF2-40B4-BE49-F238E27FC236}">
                  <a16:creationId xmlns:a16="http://schemas.microsoft.com/office/drawing/2014/main" id="{68B6AB63-7D61-4918-AC0A-426AF7F47F1C}"/>
                </a:ext>
              </a:extLst>
            </p:cNvPr>
            <p:cNvSpPr/>
            <p:nvPr/>
          </p:nvSpPr>
          <p:spPr>
            <a:xfrm>
              <a:off x="6794860" y="2070783"/>
              <a:ext cx="221525" cy="16360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正方形/長方形 657">
              <a:extLst>
                <a:ext uri="{FF2B5EF4-FFF2-40B4-BE49-F238E27FC236}">
                  <a16:creationId xmlns:a16="http://schemas.microsoft.com/office/drawing/2014/main" id="{052FDCEA-BB16-4622-BE7B-B891FF188BDE}"/>
                </a:ext>
              </a:extLst>
            </p:cNvPr>
            <p:cNvSpPr/>
            <p:nvPr/>
          </p:nvSpPr>
          <p:spPr>
            <a:xfrm>
              <a:off x="7500639" y="2070783"/>
              <a:ext cx="221525" cy="16360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9" name="正方形/長方形 658">
              <a:extLst>
                <a:ext uri="{FF2B5EF4-FFF2-40B4-BE49-F238E27FC236}">
                  <a16:creationId xmlns:a16="http://schemas.microsoft.com/office/drawing/2014/main" id="{72360954-FF9B-4CEF-8FA6-987B8B24BE74}"/>
                </a:ext>
              </a:extLst>
            </p:cNvPr>
            <p:cNvSpPr/>
            <p:nvPr/>
          </p:nvSpPr>
          <p:spPr>
            <a:xfrm>
              <a:off x="7091827" y="2071196"/>
              <a:ext cx="36159" cy="1708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0" name="正方形/長方形 659">
              <a:extLst>
                <a:ext uri="{FF2B5EF4-FFF2-40B4-BE49-F238E27FC236}">
                  <a16:creationId xmlns:a16="http://schemas.microsoft.com/office/drawing/2014/main" id="{4F24C4A8-136E-47FE-9C47-FE199A4CD98E}"/>
                </a:ext>
              </a:extLst>
            </p:cNvPr>
            <p:cNvSpPr/>
            <p:nvPr/>
          </p:nvSpPr>
          <p:spPr>
            <a:xfrm>
              <a:off x="7394735" y="2071196"/>
              <a:ext cx="36159" cy="170841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正方形/長方形 127">
              <a:extLst>
                <a:ext uri="{FF2B5EF4-FFF2-40B4-BE49-F238E27FC236}">
                  <a16:creationId xmlns:a16="http://schemas.microsoft.com/office/drawing/2014/main" id="{FFFBE806-18E8-4439-A5F0-0396D1E10E38}"/>
                </a:ext>
              </a:extLst>
            </p:cNvPr>
            <p:cNvSpPr/>
            <p:nvPr/>
          </p:nvSpPr>
          <p:spPr>
            <a:xfrm>
              <a:off x="5790890" y="989873"/>
              <a:ext cx="925431" cy="1179164"/>
            </a:xfrm>
            <a:custGeom>
              <a:avLst/>
              <a:gdLst>
                <a:gd name="connsiteX0" fmla="*/ 0 w 1817688"/>
                <a:gd name="connsiteY0" fmla="*/ 0 h 2091522"/>
                <a:gd name="connsiteX1" fmla="*/ 1817688 w 1817688"/>
                <a:gd name="connsiteY1" fmla="*/ 0 h 2091522"/>
                <a:gd name="connsiteX2" fmla="*/ 1817688 w 1817688"/>
                <a:gd name="connsiteY2" fmla="*/ 2091522 h 2091522"/>
                <a:gd name="connsiteX3" fmla="*/ 0 w 1817688"/>
                <a:gd name="connsiteY3" fmla="*/ 2091522 h 2091522"/>
                <a:gd name="connsiteX4" fmla="*/ 0 w 1817688"/>
                <a:gd name="connsiteY4" fmla="*/ 0 h 2091522"/>
                <a:gd name="connsiteX0" fmla="*/ 0 w 1817688"/>
                <a:gd name="connsiteY0" fmla="*/ 104775 h 2196297"/>
                <a:gd name="connsiteX1" fmla="*/ 1817688 w 1817688"/>
                <a:gd name="connsiteY1" fmla="*/ 0 h 2196297"/>
                <a:gd name="connsiteX2" fmla="*/ 1817688 w 1817688"/>
                <a:gd name="connsiteY2" fmla="*/ 2196297 h 2196297"/>
                <a:gd name="connsiteX3" fmla="*/ 0 w 1817688"/>
                <a:gd name="connsiteY3" fmla="*/ 2196297 h 2196297"/>
                <a:gd name="connsiteX4" fmla="*/ 0 w 1817688"/>
                <a:gd name="connsiteY4" fmla="*/ 104775 h 2196297"/>
                <a:gd name="connsiteX0" fmla="*/ 0 w 1817688"/>
                <a:gd name="connsiteY0" fmla="*/ 104775 h 2315360"/>
                <a:gd name="connsiteX1" fmla="*/ 1817688 w 1817688"/>
                <a:gd name="connsiteY1" fmla="*/ 0 h 2315360"/>
                <a:gd name="connsiteX2" fmla="*/ 1812926 w 1817688"/>
                <a:gd name="connsiteY2" fmla="*/ 2315360 h 2315360"/>
                <a:gd name="connsiteX3" fmla="*/ 0 w 1817688"/>
                <a:gd name="connsiteY3" fmla="*/ 2196297 h 2315360"/>
                <a:gd name="connsiteX4" fmla="*/ 0 w 1817688"/>
                <a:gd name="connsiteY4" fmla="*/ 104775 h 231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7688" h="2315360">
                  <a:moveTo>
                    <a:pt x="0" y="104775"/>
                  </a:moveTo>
                  <a:lnTo>
                    <a:pt x="1817688" y="0"/>
                  </a:lnTo>
                  <a:cubicBezTo>
                    <a:pt x="1816101" y="771787"/>
                    <a:pt x="1814513" y="1543573"/>
                    <a:pt x="1812926" y="2315360"/>
                  </a:cubicBezTo>
                  <a:lnTo>
                    <a:pt x="0" y="2196297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2" name="フリーフォーム: 図形 661">
              <a:extLst>
                <a:ext uri="{FF2B5EF4-FFF2-40B4-BE49-F238E27FC236}">
                  <a16:creationId xmlns:a16="http://schemas.microsoft.com/office/drawing/2014/main" id="{7E48510C-675A-4345-BF7E-13FAEA7CC455}"/>
                </a:ext>
              </a:extLst>
            </p:cNvPr>
            <p:cNvSpPr/>
            <p:nvPr/>
          </p:nvSpPr>
          <p:spPr>
            <a:xfrm>
              <a:off x="5841580" y="1043233"/>
              <a:ext cx="801045" cy="1065168"/>
            </a:xfrm>
            <a:custGeom>
              <a:avLst/>
              <a:gdLst>
                <a:gd name="connsiteX0" fmla="*/ 1496219 w 1572901"/>
                <a:gd name="connsiteY0" fmla="*/ 0 h 2091522"/>
                <a:gd name="connsiteX1" fmla="*/ 1572901 w 1572901"/>
                <a:gd name="connsiteY1" fmla="*/ 0 h 2091522"/>
                <a:gd name="connsiteX2" fmla="*/ 1572901 w 1572901"/>
                <a:gd name="connsiteY2" fmla="*/ 2091522 h 2091522"/>
                <a:gd name="connsiteX3" fmla="*/ 1496219 w 1572901"/>
                <a:gd name="connsiteY3" fmla="*/ 2091522 h 2091522"/>
                <a:gd name="connsiteX4" fmla="*/ 1318419 w 1572901"/>
                <a:gd name="connsiteY4" fmla="*/ 0 h 2091522"/>
                <a:gd name="connsiteX5" fmla="*/ 1395101 w 1572901"/>
                <a:gd name="connsiteY5" fmla="*/ 0 h 2091522"/>
                <a:gd name="connsiteX6" fmla="*/ 1395101 w 1572901"/>
                <a:gd name="connsiteY6" fmla="*/ 2091522 h 2091522"/>
                <a:gd name="connsiteX7" fmla="*/ 1318419 w 1572901"/>
                <a:gd name="connsiteY7" fmla="*/ 2091522 h 2091522"/>
                <a:gd name="connsiteX8" fmla="*/ 1017900 w 1572901"/>
                <a:gd name="connsiteY8" fmla="*/ 0 h 2091522"/>
                <a:gd name="connsiteX9" fmla="*/ 1096170 w 1572901"/>
                <a:gd name="connsiteY9" fmla="*/ 0 h 2091522"/>
                <a:gd name="connsiteX10" fmla="*/ 1096170 w 1572901"/>
                <a:gd name="connsiteY10" fmla="*/ 2091522 h 2091522"/>
                <a:gd name="connsiteX11" fmla="*/ 1017900 w 1572901"/>
                <a:gd name="connsiteY11" fmla="*/ 2091522 h 2091522"/>
                <a:gd name="connsiteX12" fmla="*/ 843123 w 1572901"/>
                <a:gd name="connsiteY12" fmla="*/ 0 h 2091522"/>
                <a:gd name="connsiteX13" fmla="*/ 921393 w 1572901"/>
                <a:gd name="connsiteY13" fmla="*/ 0 h 2091522"/>
                <a:gd name="connsiteX14" fmla="*/ 921393 w 1572901"/>
                <a:gd name="connsiteY14" fmla="*/ 2091522 h 2091522"/>
                <a:gd name="connsiteX15" fmla="*/ 843123 w 1572901"/>
                <a:gd name="connsiteY15" fmla="*/ 2091522 h 2091522"/>
                <a:gd name="connsiteX16" fmla="*/ 584200 w 1572901"/>
                <a:gd name="connsiteY16" fmla="*/ 0 h 2091522"/>
                <a:gd name="connsiteX17" fmla="*/ 643419 w 1572901"/>
                <a:gd name="connsiteY17" fmla="*/ 0 h 2091522"/>
                <a:gd name="connsiteX18" fmla="*/ 643419 w 1572901"/>
                <a:gd name="connsiteY18" fmla="*/ 2091522 h 2091522"/>
                <a:gd name="connsiteX19" fmla="*/ 584200 w 1572901"/>
                <a:gd name="connsiteY19" fmla="*/ 2091522 h 2091522"/>
                <a:gd name="connsiteX20" fmla="*/ 425450 w 1572901"/>
                <a:gd name="connsiteY20" fmla="*/ 0 h 2091522"/>
                <a:gd name="connsiteX21" fmla="*/ 484669 w 1572901"/>
                <a:gd name="connsiteY21" fmla="*/ 0 h 2091522"/>
                <a:gd name="connsiteX22" fmla="*/ 484669 w 1572901"/>
                <a:gd name="connsiteY22" fmla="*/ 2091522 h 2091522"/>
                <a:gd name="connsiteX23" fmla="*/ 425450 w 1572901"/>
                <a:gd name="connsiteY23" fmla="*/ 2091522 h 2091522"/>
                <a:gd name="connsiteX24" fmla="*/ 158750 w 1572901"/>
                <a:gd name="connsiteY24" fmla="*/ 0 h 2091522"/>
                <a:gd name="connsiteX25" fmla="*/ 217969 w 1572901"/>
                <a:gd name="connsiteY25" fmla="*/ 0 h 2091522"/>
                <a:gd name="connsiteX26" fmla="*/ 217969 w 1572901"/>
                <a:gd name="connsiteY26" fmla="*/ 2091522 h 2091522"/>
                <a:gd name="connsiteX27" fmla="*/ 158750 w 1572901"/>
                <a:gd name="connsiteY27" fmla="*/ 2091522 h 2091522"/>
                <a:gd name="connsiteX28" fmla="*/ 0 w 1572901"/>
                <a:gd name="connsiteY28" fmla="*/ 0 h 2091522"/>
                <a:gd name="connsiteX29" fmla="*/ 59219 w 1572901"/>
                <a:gd name="connsiteY29" fmla="*/ 0 h 2091522"/>
                <a:gd name="connsiteX30" fmla="*/ 59219 w 1572901"/>
                <a:gd name="connsiteY30" fmla="*/ 2091522 h 2091522"/>
                <a:gd name="connsiteX31" fmla="*/ 0 w 1572901"/>
                <a:gd name="connsiteY31" fmla="*/ 2091522 h 2091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72901" h="2091522">
                  <a:moveTo>
                    <a:pt x="1496219" y="0"/>
                  </a:moveTo>
                  <a:lnTo>
                    <a:pt x="1572901" y="0"/>
                  </a:lnTo>
                  <a:lnTo>
                    <a:pt x="1572901" y="2091522"/>
                  </a:lnTo>
                  <a:lnTo>
                    <a:pt x="1496219" y="2091522"/>
                  </a:lnTo>
                  <a:close/>
                  <a:moveTo>
                    <a:pt x="1318419" y="0"/>
                  </a:moveTo>
                  <a:lnTo>
                    <a:pt x="1395101" y="0"/>
                  </a:lnTo>
                  <a:lnTo>
                    <a:pt x="1395101" y="2091522"/>
                  </a:lnTo>
                  <a:lnTo>
                    <a:pt x="1318419" y="2091522"/>
                  </a:lnTo>
                  <a:close/>
                  <a:moveTo>
                    <a:pt x="1017900" y="0"/>
                  </a:moveTo>
                  <a:lnTo>
                    <a:pt x="1096170" y="0"/>
                  </a:lnTo>
                  <a:lnTo>
                    <a:pt x="1096170" y="2091522"/>
                  </a:lnTo>
                  <a:lnTo>
                    <a:pt x="1017900" y="2091522"/>
                  </a:lnTo>
                  <a:close/>
                  <a:moveTo>
                    <a:pt x="843123" y="0"/>
                  </a:moveTo>
                  <a:lnTo>
                    <a:pt x="921393" y="0"/>
                  </a:lnTo>
                  <a:lnTo>
                    <a:pt x="921393" y="2091522"/>
                  </a:lnTo>
                  <a:lnTo>
                    <a:pt x="843123" y="2091522"/>
                  </a:lnTo>
                  <a:close/>
                  <a:moveTo>
                    <a:pt x="584200" y="0"/>
                  </a:moveTo>
                  <a:lnTo>
                    <a:pt x="643419" y="0"/>
                  </a:lnTo>
                  <a:lnTo>
                    <a:pt x="643419" y="2091522"/>
                  </a:lnTo>
                  <a:lnTo>
                    <a:pt x="584200" y="2091522"/>
                  </a:lnTo>
                  <a:close/>
                  <a:moveTo>
                    <a:pt x="425450" y="0"/>
                  </a:moveTo>
                  <a:lnTo>
                    <a:pt x="484669" y="0"/>
                  </a:lnTo>
                  <a:lnTo>
                    <a:pt x="484669" y="2091522"/>
                  </a:lnTo>
                  <a:lnTo>
                    <a:pt x="425450" y="2091522"/>
                  </a:lnTo>
                  <a:close/>
                  <a:moveTo>
                    <a:pt x="158750" y="0"/>
                  </a:moveTo>
                  <a:lnTo>
                    <a:pt x="217969" y="0"/>
                  </a:lnTo>
                  <a:lnTo>
                    <a:pt x="217969" y="2091522"/>
                  </a:lnTo>
                  <a:lnTo>
                    <a:pt x="158750" y="2091522"/>
                  </a:lnTo>
                  <a:close/>
                  <a:moveTo>
                    <a:pt x="0" y="0"/>
                  </a:moveTo>
                  <a:lnTo>
                    <a:pt x="59219" y="0"/>
                  </a:lnTo>
                  <a:lnTo>
                    <a:pt x="59219" y="2091522"/>
                  </a:lnTo>
                  <a:lnTo>
                    <a:pt x="0" y="2091522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フリーフォーム: 図形 662">
              <a:extLst>
                <a:ext uri="{FF2B5EF4-FFF2-40B4-BE49-F238E27FC236}">
                  <a16:creationId xmlns:a16="http://schemas.microsoft.com/office/drawing/2014/main" id="{8C20AE8E-6F71-498E-99A7-812D12D834CE}"/>
                </a:ext>
              </a:extLst>
            </p:cNvPr>
            <p:cNvSpPr/>
            <p:nvPr/>
          </p:nvSpPr>
          <p:spPr>
            <a:xfrm>
              <a:off x="5790890" y="930288"/>
              <a:ext cx="929106" cy="1291094"/>
            </a:xfrm>
            <a:custGeom>
              <a:avLst/>
              <a:gdLst>
                <a:gd name="connsiteX0" fmla="*/ 1 w 1810383"/>
                <a:gd name="connsiteY0" fmla="*/ 2171904 h 2535143"/>
                <a:gd name="connsiteX1" fmla="*/ 1810383 w 1810383"/>
                <a:gd name="connsiteY1" fmla="*/ 2297248 h 2535143"/>
                <a:gd name="connsiteX2" fmla="*/ 1810383 w 1810383"/>
                <a:gd name="connsiteY2" fmla="*/ 2535143 h 2535143"/>
                <a:gd name="connsiteX3" fmla="*/ 1 w 1810383"/>
                <a:gd name="connsiteY3" fmla="*/ 2379185 h 2535143"/>
                <a:gd name="connsiteX4" fmla="*/ 1 w 1810383"/>
                <a:gd name="connsiteY4" fmla="*/ 1837489 h 2535143"/>
                <a:gd name="connsiteX5" fmla="*/ 1810383 w 1810383"/>
                <a:gd name="connsiteY5" fmla="*/ 1914489 h 2535143"/>
                <a:gd name="connsiteX6" fmla="*/ 1810383 w 1810383"/>
                <a:gd name="connsiteY6" fmla="*/ 2152182 h 2535143"/>
                <a:gd name="connsiteX7" fmla="*/ 1 w 1810383"/>
                <a:gd name="connsiteY7" fmla="*/ 2044770 h 2535143"/>
                <a:gd name="connsiteX8" fmla="*/ 0 w 1810383"/>
                <a:gd name="connsiteY8" fmla="*/ 1503073 h 2535143"/>
                <a:gd name="connsiteX9" fmla="*/ 1810383 w 1810383"/>
                <a:gd name="connsiteY9" fmla="*/ 1536060 h 2535143"/>
                <a:gd name="connsiteX10" fmla="*/ 1810383 w 1810383"/>
                <a:gd name="connsiteY10" fmla="*/ 1769219 h 2535143"/>
                <a:gd name="connsiteX11" fmla="*/ 0 w 1810383"/>
                <a:gd name="connsiteY11" fmla="*/ 1710354 h 2535143"/>
                <a:gd name="connsiteX12" fmla="*/ 1810383 w 1810383"/>
                <a:gd name="connsiteY12" fmla="*/ 1148886 h 2535143"/>
                <a:gd name="connsiteX13" fmla="*/ 1810383 w 1810383"/>
                <a:gd name="connsiteY13" fmla="*/ 1386257 h 2535143"/>
                <a:gd name="connsiteX14" fmla="*/ 1 w 1810383"/>
                <a:gd name="connsiteY14" fmla="*/ 1375939 h 2535143"/>
                <a:gd name="connsiteX15" fmla="*/ 1 w 1810383"/>
                <a:gd name="connsiteY15" fmla="*/ 1168658 h 2535143"/>
                <a:gd name="connsiteX16" fmla="*/ 1810383 w 1810383"/>
                <a:gd name="connsiteY16" fmla="*/ 765925 h 2535143"/>
                <a:gd name="connsiteX17" fmla="*/ 1810383 w 1810383"/>
                <a:gd name="connsiteY17" fmla="*/ 1003456 h 2535143"/>
                <a:gd name="connsiteX18" fmla="*/ 1 w 1810383"/>
                <a:gd name="connsiteY18" fmla="*/ 1041525 h 2535143"/>
                <a:gd name="connsiteX19" fmla="*/ 1 w 1810383"/>
                <a:gd name="connsiteY19" fmla="*/ 834244 h 2535143"/>
                <a:gd name="connsiteX20" fmla="*/ 1810383 w 1810383"/>
                <a:gd name="connsiteY20" fmla="*/ 382962 h 2535143"/>
                <a:gd name="connsiteX21" fmla="*/ 1810383 w 1810383"/>
                <a:gd name="connsiteY21" fmla="*/ 620695 h 2535143"/>
                <a:gd name="connsiteX22" fmla="*/ 1 w 1810383"/>
                <a:gd name="connsiteY22" fmla="*/ 707109 h 2535143"/>
                <a:gd name="connsiteX23" fmla="*/ 1 w 1810383"/>
                <a:gd name="connsiteY23" fmla="*/ 499828 h 2535143"/>
                <a:gd name="connsiteX24" fmla="*/ 1810383 w 1810383"/>
                <a:gd name="connsiteY24" fmla="*/ 0 h 2535143"/>
                <a:gd name="connsiteX25" fmla="*/ 1810383 w 1810383"/>
                <a:gd name="connsiteY25" fmla="*/ 237934 h 2535143"/>
                <a:gd name="connsiteX26" fmla="*/ 1 w 1810383"/>
                <a:gd name="connsiteY26" fmla="*/ 372693 h 2535143"/>
                <a:gd name="connsiteX27" fmla="*/ 1 w 1810383"/>
                <a:gd name="connsiteY27" fmla="*/ 165412 h 253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10383" h="2535143">
                  <a:moveTo>
                    <a:pt x="1" y="2171904"/>
                  </a:moveTo>
                  <a:lnTo>
                    <a:pt x="1810383" y="2297248"/>
                  </a:lnTo>
                  <a:lnTo>
                    <a:pt x="1810383" y="2535143"/>
                  </a:lnTo>
                  <a:lnTo>
                    <a:pt x="1" y="2379185"/>
                  </a:lnTo>
                  <a:close/>
                  <a:moveTo>
                    <a:pt x="1" y="1837489"/>
                  </a:moveTo>
                  <a:lnTo>
                    <a:pt x="1810383" y="1914489"/>
                  </a:lnTo>
                  <a:lnTo>
                    <a:pt x="1810383" y="2152182"/>
                  </a:lnTo>
                  <a:lnTo>
                    <a:pt x="1" y="2044770"/>
                  </a:lnTo>
                  <a:close/>
                  <a:moveTo>
                    <a:pt x="0" y="1503073"/>
                  </a:moveTo>
                  <a:lnTo>
                    <a:pt x="1810383" y="1536060"/>
                  </a:lnTo>
                  <a:lnTo>
                    <a:pt x="1810383" y="1769219"/>
                  </a:lnTo>
                  <a:lnTo>
                    <a:pt x="0" y="1710354"/>
                  </a:lnTo>
                  <a:close/>
                  <a:moveTo>
                    <a:pt x="1810383" y="1148886"/>
                  </a:moveTo>
                  <a:lnTo>
                    <a:pt x="1810383" y="1386257"/>
                  </a:lnTo>
                  <a:lnTo>
                    <a:pt x="1" y="1375939"/>
                  </a:lnTo>
                  <a:lnTo>
                    <a:pt x="1" y="1168658"/>
                  </a:lnTo>
                  <a:close/>
                  <a:moveTo>
                    <a:pt x="1810383" y="765925"/>
                  </a:moveTo>
                  <a:lnTo>
                    <a:pt x="1810383" y="1003456"/>
                  </a:lnTo>
                  <a:lnTo>
                    <a:pt x="1" y="1041525"/>
                  </a:lnTo>
                  <a:lnTo>
                    <a:pt x="1" y="834244"/>
                  </a:lnTo>
                  <a:close/>
                  <a:moveTo>
                    <a:pt x="1810383" y="382962"/>
                  </a:moveTo>
                  <a:lnTo>
                    <a:pt x="1810383" y="620695"/>
                  </a:lnTo>
                  <a:lnTo>
                    <a:pt x="1" y="707109"/>
                  </a:lnTo>
                  <a:lnTo>
                    <a:pt x="1" y="499828"/>
                  </a:lnTo>
                  <a:close/>
                  <a:moveTo>
                    <a:pt x="1810383" y="0"/>
                  </a:moveTo>
                  <a:lnTo>
                    <a:pt x="1810383" y="237934"/>
                  </a:lnTo>
                  <a:lnTo>
                    <a:pt x="1" y="372693"/>
                  </a:lnTo>
                  <a:lnTo>
                    <a:pt x="1" y="16541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4" name="フリーフォーム: 図形 663">
              <a:extLst>
                <a:ext uri="{FF2B5EF4-FFF2-40B4-BE49-F238E27FC236}">
                  <a16:creationId xmlns:a16="http://schemas.microsoft.com/office/drawing/2014/main" id="{A5484EC3-9AEA-43D5-B8D1-D6E332AFA238}"/>
                </a:ext>
              </a:extLst>
            </p:cNvPr>
            <p:cNvSpPr/>
            <p:nvPr/>
          </p:nvSpPr>
          <p:spPr>
            <a:xfrm>
              <a:off x="5790890" y="943224"/>
              <a:ext cx="929106" cy="1291094"/>
            </a:xfrm>
            <a:custGeom>
              <a:avLst/>
              <a:gdLst>
                <a:gd name="connsiteX0" fmla="*/ 1 w 1810383"/>
                <a:gd name="connsiteY0" fmla="*/ 2171904 h 2535143"/>
                <a:gd name="connsiteX1" fmla="*/ 1810383 w 1810383"/>
                <a:gd name="connsiteY1" fmla="*/ 2297248 h 2535143"/>
                <a:gd name="connsiteX2" fmla="*/ 1810383 w 1810383"/>
                <a:gd name="connsiteY2" fmla="*/ 2535143 h 2535143"/>
                <a:gd name="connsiteX3" fmla="*/ 1 w 1810383"/>
                <a:gd name="connsiteY3" fmla="*/ 2379185 h 2535143"/>
                <a:gd name="connsiteX4" fmla="*/ 1 w 1810383"/>
                <a:gd name="connsiteY4" fmla="*/ 1837489 h 2535143"/>
                <a:gd name="connsiteX5" fmla="*/ 1810383 w 1810383"/>
                <a:gd name="connsiteY5" fmla="*/ 1914489 h 2535143"/>
                <a:gd name="connsiteX6" fmla="*/ 1810383 w 1810383"/>
                <a:gd name="connsiteY6" fmla="*/ 2152182 h 2535143"/>
                <a:gd name="connsiteX7" fmla="*/ 1 w 1810383"/>
                <a:gd name="connsiteY7" fmla="*/ 2044770 h 2535143"/>
                <a:gd name="connsiteX8" fmla="*/ 0 w 1810383"/>
                <a:gd name="connsiteY8" fmla="*/ 1503073 h 2535143"/>
                <a:gd name="connsiteX9" fmla="*/ 1810383 w 1810383"/>
                <a:gd name="connsiteY9" fmla="*/ 1536060 h 2535143"/>
                <a:gd name="connsiteX10" fmla="*/ 1810383 w 1810383"/>
                <a:gd name="connsiteY10" fmla="*/ 1769219 h 2535143"/>
                <a:gd name="connsiteX11" fmla="*/ 0 w 1810383"/>
                <a:gd name="connsiteY11" fmla="*/ 1710354 h 2535143"/>
                <a:gd name="connsiteX12" fmla="*/ 1810383 w 1810383"/>
                <a:gd name="connsiteY12" fmla="*/ 1148886 h 2535143"/>
                <a:gd name="connsiteX13" fmla="*/ 1810383 w 1810383"/>
                <a:gd name="connsiteY13" fmla="*/ 1386257 h 2535143"/>
                <a:gd name="connsiteX14" fmla="*/ 1 w 1810383"/>
                <a:gd name="connsiteY14" fmla="*/ 1375939 h 2535143"/>
                <a:gd name="connsiteX15" fmla="*/ 1 w 1810383"/>
                <a:gd name="connsiteY15" fmla="*/ 1168658 h 2535143"/>
                <a:gd name="connsiteX16" fmla="*/ 1810383 w 1810383"/>
                <a:gd name="connsiteY16" fmla="*/ 765925 h 2535143"/>
                <a:gd name="connsiteX17" fmla="*/ 1810383 w 1810383"/>
                <a:gd name="connsiteY17" fmla="*/ 1003456 h 2535143"/>
                <a:gd name="connsiteX18" fmla="*/ 1 w 1810383"/>
                <a:gd name="connsiteY18" fmla="*/ 1041525 h 2535143"/>
                <a:gd name="connsiteX19" fmla="*/ 1 w 1810383"/>
                <a:gd name="connsiteY19" fmla="*/ 834244 h 2535143"/>
                <a:gd name="connsiteX20" fmla="*/ 1810383 w 1810383"/>
                <a:gd name="connsiteY20" fmla="*/ 382962 h 2535143"/>
                <a:gd name="connsiteX21" fmla="*/ 1810383 w 1810383"/>
                <a:gd name="connsiteY21" fmla="*/ 620695 h 2535143"/>
                <a:gd name="connsiteX22" fmla="*/ 1 w 1810383"/>
                <a:gd name="connsiteY22" fmla="*/ 707109 h 2535143"/>
                <a:gd name="connsiteX23" fmla="*/ 1 w 1810383"/>
                <a:gd name="connsiteY23" fmla="*/ 499828 h 2535143"/>
                <a:gd name="connsiteX24" fmla="*/ 1810383 w 1810383"/>
                <a:gd name="connsiteY24" fmla="*/ 0 h 2535143"/>
                <a:gd name="connsiteX25" fmla="*/ 1810383 w 1810383"/>
                <a:gd name="connsiteY25" fmla="*/ 237934 h 2535143"/>
                <a:gd name="connsiteX26" fmla="*/ 1 w 1810383"/>
                <a:gd name="connsiteY26" fmla="*/ 372693 h 2535143"/>
                <a:gd name="connsiteX27" fmla="*/ 1 w 1810383"/>
                <a:gd name="connsiteY27" fmla="*/ 165412 h 253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10383" h="2535143">
                  <a:moveTo>
                    <a:pt x="1" y="2171904"/>
                  </a:moveTo>
                  <a:lnTo>
                    <a:pt x="1810383" y="2297248"/>
                  </a:lnTo>
                  <a:lnTo>
                    <a:pt x="1810383" y="2535143"/>
                  </a:lnTo>
                  <a:lnTo>
                    <a:pt x="1" y="2379185"/>
                  </a:lnTo>
                  <a:close/>
                  <a:moveTo>
                    <a:pt x="1" y="1837489"/>
                  </a:moveTo>
                  <a:lnTo>
                    <a:pt x="1810383" y="1914489"/>
                  </a:lnTo>
                  <a:lnTo>
                    <a:pt x="1810383" y="2152182"/>
                  </a:lnTo>
                  <a:lnTo>
                    <a:pt x="1" y="2044770"/>
                  </a:lnTo>
                  <a:close/>
                  <a:moveTo>
                    <a:pt x="0" y="1503073"/>
                  </a:moveTo>
                  <a:lnTo>
                    <a:pt x="1810383" y="1536060"/>
                  </a:lnTo>
                  <a:lnTo>
                    <a:pt x="1810383" y="1769219"/>
                  </a:lnTo>
                  <a:lnTo>
                    <a:pt x="0" y="1710354"/>
                  </a:lnTo>
                  <a:close/>
                  <a:moveTo>
                    <a:pt x="1810383" y="1148886"/>
                  </a:moveTo>
                  <a:lnTo>
                    <a:pt x="1810383" y="1386257"/>
                  </a:lnTo>
                  <a:lnTo>
                    <a:pt x="1" y="1375939"/>
                  </a:lnTo>
                  <a:lnTo>
                    <a:pt x="1" y="1168658"/>
                  </a:lnTo>
                  <a:close/>
                  <a:moveTo>
                    <a:pt x="1810383" y="765925"/>
                  </a:moveTo>
                  <a:lnTo>
                    <a:pt x="1810383" y="1003456"/>
                  </a:lnTo>
                  <a:lnTo>
                    <a:pt x="1" y="1041525"/>
                  </a:lnTo>
                  <a:lnTo>
                    <a:pt x="1" y="834244"/>
                  </a:lnTo>
                  <a:close/>
                  <a:moveTo>
                    <a:pt x="1810383" y="382962"/>
                  </a:moveTo>
                  <a:lnTo>
                    <a:pt x="1810383" y="620695"/>
                  </a:lnTo>
                  <a:lnTo>
                    <a:pt x="1" y="707109"/>
                  </a:lnTo>
                  <a:lnTo>
                    <a:pt x="1" y="499828"/>
                  </a:lnTo>
                  <a:close/>
                  <a:moveTo>
                    <a:pt x="1810383" y="0"/>
                  </a:moveTo>
                  <a:lnTo>
                    <a:pt x="1810383" y="237934"/>
                  </a:lnTo>
                  <a:lnTo>
                    <a:pt x="1" y="372693"/>
                  </a:lnTo>
                  <a:lnTo>
                    <a:pt x="1" y="16541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5" name="正方形/長方形 664">
              <a:extLst>
                <a:ext uri="{FF2B5EF4-FFF2-40B4-BE49-F238E27FC236}">
                  <a16:creationId xmlns:a16="http://schemas.microsoft.com/office/drawing/2014/main" id="{B840FD7F-792F-4C22-97AE-3FE102235DA7}"/>
                </a:ext>
              </a:extLst>
            </p:cNvPr>
            <p:cNvSpPr/>
            <p:nvPr/>
          </p:nvSpPr>
          <p:spPr>
            <a:xfrm>
              <a:off x="6719996" y="926596"/>
              <a:ext cx="1078351" cy="12269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6" name="正方形/長方形 665">
              <a:extLst>
                <a:ext uri="{FF2B5EF4-FFF2-40B4-BE49-F238E27FC236}">
                  <a16:creationId xmlns:a16="http://schemas.microsoft.com/office/drawing/2014/main" id="{5336F866-86C6-43C7-9085-290509AA4D27}"/>
                </a:ext>
              </a:extLst>
            </p:cNvPr>
            <p:cNvSpPr/>
            <p:nvPr/>
          </p:nvSpPr>
          <p:spPr>
            <a:xfrm>
              <a:off x="7034091" y="2056434"/>
              <a:ext cx="450162" cy="21445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7" name="正方形/長方形 666">
              <a:extLst>
                <a:ext uri="{FF2B5EF4-FFF2-40B4-BE49-F238E27FC236}">
                  <a16:creationId xmlns:a16="http://schemas.microsoft.com/office/drawing/2014/main" id="{FAE6AC59-2BDB-4773-B31B-606B3110F275}"/>
                </a:ext>
              </a:extLst>
            </p:cNvPr>
            <p:cNvSpPr/>
            <p:nvPr/>
          </p:nvSpPr>
          <p:spPr>
            <a:xfrm>
              <a:off x="6719996" y="1123624"/>
              <a:ext cx="1078351" cy="12269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8" name="正方形/長方形 667">
              <a:extLst>
                <a:ext uri="{FF2B5EF4-FFF2-40B4-BE49-F238E27FC236}">
                  <a16:creationId xmlns:a16="http://schemas.microsoft.com/office/drawing/2014/main" id="{EBDFD9A7-78FF-4182-B45A-D60DCD89719D}"/>
                </a:ext>
              </a:extLst>
            </p:cNvPr>
            <p:cNvSpPr/>
            <p:nvPr/>
          </p:nvSpPr>
          <p:spPr>
            <a:xfrm>
              <a:off x="6719996" y="1320893"/>
              <a:ext cx="1078351" cy="12269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9" name="正方形/長方形 668">
              <a:extLst>
                <a:ext uri="{FF2B5EF4-FFF2-40B4-BE49-F238E27FC236}">
                  <a16:creationId xmlns:a16="http://schemas.microsoft.com/office/drawing/2014/main" id="{7E26A3A1-710A-4A83-B1FD-D56DE69EA123}"/>
                </a:ext>
              </a:extLst>
            </p:cNvPr>
            <p:cNvSpPr/>
            <p:nvPr/>
          </p:nvSpPr>
          <p:spPr>
            <a:xfrm>
              <a:off x="6719996" y="1514928"/>
              <a:ext cx="1078351" cy="12269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0" name="正方形/長方形 669">
              <a:extLst>
                <a:ext uri="{FF2B5EF4-FFF2-40B4-BE49-F238E27FC236}">
                  <a16:creationId xmlns:a16="http://schemas.microsoft.com/office/drawing/2014/main" id="{A469EE05-6332-41E8-8E8F-6A3CBE2CB4DF}"/>
                </a:ext>
              </a:extLst>
            </p:cNvPr>
            <p:cNvSpPr/>
            <p:nvPr/>
          </p:nvSpPr>
          <p:spPr>
            <a:xfrm>
              <a:off x="6719996" y="1712197"/>
              <a:ext cx="1078351" cy="12269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正方形/長方形 670">
              <a:extLst>
                <a:ext uri="{FF2B5EF4-FFF2-40B4-BE49-F238E27FC236}">
                  <a16:creationId xmlns:a16="http://schemas.microsoft.com/office/drawing/2014/main" id="{DA2A5A54-3587-411E-BAB3-579BE0E946A5}"/>
                </a:ext>
              </a:extLst>
            </p:cNvPr>
            <p:cNvSpPr/>
            <p:nvPr/>
          </p:nvSpPr>
          <p:spPr>
            <a:xfrm>
              <a:off x="6719996" y="1903807"/>
              <a:ext cx="1078351" cy="122699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2" name="正方形/長方形 671">
              <a:extLst>
                <a:ext uri="{FF2B5EF4-FFF2-40B4-BE49-F238E27FC236}">
                  <a16:creationId xmlns:a16="http://schemas.microsoft.com/office/drawing/2014/main" id="{A37A3868-3998-4E99-AFC1-0AF2EB007A43}"/>
                </a:ext>
              </a:extLst>
            </p:cNvPr>
            <p:cNvSpPr/>
            <p:nvPr/>
          </p:nvSpPr>
          <p:spPr>
            <a:xfrm>
              <a:off x="6719996" y="939532"/>
              <a:ext cx="1080705" cy="1226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3" name="正方形/長方形 672">
              <a:extLst>
                <a:ext uri="{FF2B5EF4-FFF2-40B4-BE49-F238E27FC236}">
                  <a16:creationId xmlns:a16="http://schemas.microsoft.com/office/drawing/2014/main" id="{F6C2C09D-23E1-4BA9-BC93-A7F32959DAFA}"/>
                </a:ext>
              </a:extLst>
            </p:cNvPr>
            <p:cNvSpPr/>
            <p:nvPr/>
          </p:nvSpPr>
          <p:spPr>
            <a:xfrm>
              <a:off x="6719996" y="1136559"/>
              <a:ext cx="1080705" cy="1226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4" name="正方形/長方形 673">
              <a:extLst>
                <a:ext uri="{FF2B5EF4-FFF2-40B4-BE49-F238E27FC236}">
                  <a16:creationId xmlns:a16="http://schemas.microsoft.com/office/drawing/2014/main" id="{9B5B07CC-F499-4B80-974D-C18536390BE7}"/>
                </a:ext>
              </a:extLst>
            </p:cNvPr>
            <p:cNvSpPr/>
            <p:nvPr/>
          </p:nvSpPr>
          <p:spPr>
            <a:xfrm>
              <a:off x="6719996" y="1333828"/>
              <a:ext cx="1080705" cy="1226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5" name="正方形/長方形 674">
              <a:extLst>
                <a:ext uri="{FF2B5EF4-FFF2-40B4-BE49-F238E27FC236}">
                  <a16:creationId xmlns:a16="http://schemas.microsoft.com/office/drawing/2014/main" id="{0B912F39-E877-4BF0-BF1A-9ADA941CABAB}"/>
                </a:ext>
              </a:extLst>
            </p:cNvPr>
            <p:cNvSpPr/>
            <p:nvPr/>
          </p:nvSpPr>
          <p:spPr>
            <a:xfrm>
              <a:off x="6719996" y="1527863"/>
              <a:ext cx="1080705" cy="1226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正方形/長方形 675">
              <a:extLst>
                <a:ext uri="{FF2B5EF4-FFF2-40B4-BE49-F238E27FC236}">
                  <a16:creationId xmlns:a16="http://schemas.microsoft.com/office/drawing/2014/main" id="{F6C289EA-94A0-4A5D-A373-01D814DAA29E}"/>
                </a:ext>
              </a:extLst>
            </p:cNvPr>
            <p:cNvSpPr/>
            <p:nvPr/>
          </p:nvSpPr>
          <p:spPr>
            <a:xfrm>
              <a:off x="6719996" y="1725133"/>
              <a:ext cx="1080705" cy="1226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正方形/長方形 676">
              <a:extLst>
                <a:ext uri="{FF2B5EF4-FFF2-40B4-BE49-F238E27FC236}">
                  <a16:creationId xmlns:a16="http://schemas.microsoft.com/office/drawing/2014/main" id="{9D5FDFEA-65E6-4BE1-B8DA-45DE41354AF5}"/>
                </a:ext>
              </a:extLst>
            </p:cNvPr>
            <p:cNvSpPr/>
            <p:nvPr/>
          </p:nvSpPr>
          <p:spPr>
            <a:xfrm>
              <a:off x="6711130" y="1916742"/>
              <a:ext cx="1096083" cy="1226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78" name="グループ化 677">
            <a:extLst>
              <a:ext uri="{FF2B5EF4-FFF2-40B4-BE49-F238E27FC236}">
                <a16:creationId xmlns:a16="http://schemas.microsoft.com/office/drawing/2014/main" id="{192D79B2-552C-4DD8-BF07-FB4F7D7320ED}"/>
              </a:ext>
            </a:extLst>
          </p:cNvPr>
          <p:cNvGrpSpPr/>
          <p:nvPr/>
        </p:nvGrpSpPr>
        <p:grpSpPr>
          <a:xfrm>
            <a:off x="6637598" y="1716962"/>
            <a:ext cx="2536375" cy="1264228"/>
            <a:chOff x="5008375" y="2945293"/>
            <a:chExt cx="2938919" cy="1464871"/>
          </a:xfrm>
        </p:grpSpPr>
        <p:sp>
          <p:nvSpPr>
            <p:cNvPr id="679" name="フリーフォーム: 図形 678">
              <a:extLst>
                <a:ext uri="{FF2B5EF4-FFF2-40B4-BE49-F238E27FC236}">
                  <a16:creationId xmlns:a16="http://schemas.microsoft.com/office/drawing/2014/main" id="{D3BA16DC-8C29-4C51-8263-5530045238E1}"/>
                </a:ext>
              </a:extLst>
            </p:cNvPr>
            <p:cNvSpPr/>
            <p:nvPr/>
          </p:nvSpPr>
          <p:spPr>
            <a:xfrm>
              <a:off x="5392820" y="2945293"/>
              <a:ext cx="2170030" cy="142874"/>
            </a:xfrm>
            <a:custGeom>
              <a:avLst/>
              <a:gdLst>
                <a:gd name="connsiteX0" fmla="*/ 920249 w 2938918"/>
                <a:gd name="connsiteY0" fmla="*/ 0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929104 w 2938918"/>
                <a:gd name="connsiteY8" fmla="*/ 124867 h 193497"/>
                <a:gd name="connsiteX9" fmla="*/ 0 w 2938918"/>
                <a:gd name="connsiteY9" fmla="*/ 193497 h 193497"/>
                <a:gd name="connsiteX10" fmla="*/ 0 w 2938918"/>
                <a:gd name="connsiteY10" fmla="*/ 87933 h 193497"/>
                <a:gd name="connsiteX11" fmla="*/ 920249 w 2938918"/>
                <a:gd name="connsiteY11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929104 w 2938918"/>
                <a:gd name="connsiteY8" fmla="*/ 124867 h 193497"/>
                <a:gd name="connsiteX9" fmla="*/ 0 w 2938918"/>
                <a:gd name="connsiteY9" fmla="*/ 193497 h 193497"/>
                <a:gd name="connsiteX10" fmla="*/ 0 w 2938918"/>
                <a:gd name="connsiteY10" fmla="*/ 87933 h 193497"/>
                <a:gd name="connsiteX11" fmla="*/ 920249 w 2938918"/>
                <a:gd name="connsiteY11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0 w 2938918"/>
                <a:gd name="connsiteY8" fmla="*/ 193497 h 193497"/>
                <a:gd name="connsiteX9" fmla="*/ 0 w 2938918"/>
                <a:gd name="connsiteY9" fmla="*/ 87933 h 193497"/>
                <a:gd name="connsiteX10" fmla="*/ 920249 w 2938918"/>
                <a:gd name="connsiteY10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938918 w 2938918"/>
                <a:gd name="connsiteY2" fmla="*/ 87933 h 193497"/>
                <a:gd name="connsiteX3" fmla="*/ 2938918 w 2938918"/>
                <a:gd name="connsiteY3" fmla="*/ 193497 h 193497"/>
                <a:gd name="connsiteX4" fmla="*/ 2009812 w 2938918"/>
                <a:gd name="connsiteY4" fmla="*/ 124867 h 193497"/>
                <a:gd name="connsiteX5" fmla="*/ 2009812 w 2938918"/>
                <a:gd name="connsiteY5" fmla="*/ 122699 h 193497"/>
                <a:gd name="connsiteX6" fmla="*/ 929104 w 2938918"/>
                <a:gd name="connsiteY6" fmla="*/ 122699 h 193497"/>
                <a:gd name="connsiteX7" fmla="*/ 0 w 2938918"/>
                <a:gd name="connsiteY7" fmla="*/ 193497 h 193497"/>
                <a:gd name="connsiteX8" fmla="*/ 0 w 2938918"/>
                <a:gd name="connsiteY8" fmla="*/ 87933 h 193497"/>
                <a:gd name="connsiteX9" fmla="*/ 920249 w 2938918"/>
                <a:gd name="connsiteY9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938918 w 2938918"/>
                <a:gd name="connsiteY2" fmla="*/ 87933 h 193497"/>
                <a:gd name="connsiteX3" fmla="*/ 2938918 w 2938918"/>
                <a:gd name="connsiteY3" fmla="*/ 193497 h 193497"/>
                <a:gd name="connsiteX4" fmla="*/ 2009812 w 2938918"/>
                <a:gd name="connsiteY4" fmla="*/ 124867 h 193497"/>
                <a:gd name="connsiteX5" fmla="*/ 929104 w 2938918"/>
                <a:gd name="connsiteY5" fmla="*/ 122699 h 193497"/>
                <a:gd name="connsiteX6" fmla="*/ 0 w 2938918"/>
                <a:gd name="connsiteY6" fmla="*/ 193497 h 193497"/>
                <a:gd name="connsiteX7" fmla="*/ 0 w 2938918"/>
                <a:gd name="connsiteY7" fmla="*/ 87933 h 193497"/>
                <a:gd name="connsiteX8" fmla="*/ 920249 w 2938918"/>
                <a:gd name="connsiteY8" fmla="*/ 4495 h 19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38918" h="193497">
                  <a:moveTo>
                    <a:pt x="920249" y="4495"/>
                  </a:moveTo>
                  <a:lnTo>
                    <a:pt x="2016313" y="0"/>
                  </a:lnTo>
                  <a:lnTo>
                    <a:pt x="2938918" y="87933"/>
                  </a:lnTo>
                  <a:lnTo>
                    <a:pt x="2938918" y="193497"/>
                  </a:lnTo>
                  <a:lnTo>
                    <a:pt x="2009812" y="124867"/>
                  </a:lnTo>
                  <a:lnTo>
                    <a:pt x="929104" y="122699"/>
                  </a:lnTo>
                  <a:lnTo>
                    <a:pt x="0" y="193497"/>
                  </a:lnTo>
                  <a:lnTo>
                    <a:pt x="0" y="87933"/>
                  </a:lnTo>
                  <a:lnTo>
                    <a:pt x="920249" y="449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0" name="フリーフォーム: 図形 679">
              <a:extLst>
                <a:ext uri="{FF2B5EF4-FFF2-40B4-BE49-F238E27FC236}">
                  <a16:creationId xmlns:a16="http://schemas.microsoft.com/office/drawing/2014/main" id="{FBAEA70E-713D-4D8B-83FE-D4A5B66AB132}"/>
                </a:ext>
              </a:extLst>
            </p:cNvPr>
            <p:cNvSpPr/>
            <p:nvPr/>
          </p:nvSpPr>
          <p:spPr>
            <a:xfrm>
              <a:off x="5008376" y="3004524"/>
              <a:ext cx="2938918" cy="193497"/>
            </a:xfrm>
            <a:custGeom>
              <a:avLst/>
              <a:gdLst>
                <a:gd name="connsiteX0" fmla="*/ 920249 w 2938918"/>
                <a:gd name="connsiteY0" fmla="*/ 0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929104 w 2938918"/>
                <a:gd name="connsiteY8" fmla="*/ 124867 h 193497"/>
                <a:gd name="connsiteX9" fmla="*/ 0 w 2938918"/>
                <a:gd name="connsiteY9" fmla="*/ 193497 h 193497"/>
                <a:gd name="connsiteX10" fmla="*/ 0 w 2938918"/>
                <a:gd name="connsiteY10" fmla="*/ 87933 h 193497"/>
                <a:gd name="connsiteX11" fmla="*/ 920249 w 2938918"/>
                <a:gd name="connsiteY11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929104 w 2938918"/>
                <a:gd name="connsiteY8" fmla="*/ 124867 h 193497"/>
                <a:gd name="connsiteX9" fmla="*/ 0 w 2938918"/>
                <a:gd name="connsiteY9" fmla="*/ 193497 h 193497"/>
                <a:gd name="connsiteX10" fmla="*/ 0 w 2938918"/>
                <a:gd name="connsiteY10" fmla="*/ 87933 h 193497"/>
                <a:gd name="connsiteX11" fmla="*/ 920249 w 2938918"/>
                <a:gd name="connsiteY11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0 w 2938918"/>
                <a:gd name="connsiteY8" fmla="*/ 193497 h 193497"/>
                <a:gd name="connsiteX9" fmla="*/ 0 w 2938918"/>
                <a:gd name="connsiteY9" fmla="*/ 87933 h 193497"/>
                <a:gd name="connsiteX10" fmla="*/ 920249 w 2938918"/>
                <a:gd name="connsiteY10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938918 w 2938918"/>
                <a:gd name="connsiteY2" fmla="*/ 87933 h 193497"/>
                <a:gd name="connsiteX3" fmla="*/ 2938918 w 2938918"/>
                <a:gd name="connsiteY3" fmla="*/ 193497 h 193497"/>
                <a:gd name="connsiteX4" fmla="*/ 2009812 w 2938918"/>
                <a:gd name="connsiteY4" fmla="*/ 124867 h 193497"/>
                <a:gd name="connsiteX5" fmla="*/ 2009812 w 2938918"/>
                <a:gd name="connsiteY5" fmla="*/ 122699 h 193497"/>
                <a:gd name="connsiteX6" fmla="*/ 929104 w 2938918"/>
                <a:gd name="connsiteY6" fmla="*/ 122699 h 193497"/>
                <a:gd name="connsiteX7" fmla="*/ 0 w 2938918"/>
                <a:gd name="connsiteY7" fmla="*/ 193497 h 193497"/>
                <a:gd name="connsiteX8" fmla="*/ 0 w 2938918"/>
                <a:gd name="connsiteY8" fmla="*/ 87933 h 193497"/>
                <a:gd name="connsiteX9" fmla="*/ 920249 w 2938918"/>
                <a:gd name="connsiteY9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938918 w 2938918"/>
                <a:gd name="connsiteY2" fmla="*/ 87933 h 193497"/>
                <a:gd name="connsiteX3" fmla="*/ 2938918 w 2938918"/>
                <a:gd name="connsiteY3" fmla="*/ 193497 h 193497"/>
                <a:gd name="connsiteX4" fmla="*/ 2009812 w 2938918"/>
                <a:gd name="connsiteY4" fmla="*/ 124867 h 193497"/>
                <a:gd name="connsiteX5" fmla="*/ 929104 w 2938918"/>
                <a:gd name="connsiteY5" fmla="*/ 122699 h 193497"/>
                <a:gd name="connsiteX6" fmla="*/ 0 w 2938918"/>
                <a:gd name="connsiteY6" fmla="*/ 193497 h 193497"/>
                <a:gd name="connsiteX7" fmla="*/ 0 w 2938918"/>
                <a:gd name="connsiteY7" fmla="*/ 87933 h 193497"/>
                <a:gd name="connsiteX8" fmla="*/ 920249 w 2938918"/>
                <a:gd name="connsiteY8" fmla="*/ 4495 h 19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38918" h="193497">
                  <a:moveTo>
                    <a:pt x="920249" y="4495"/>
                  </a:moveTo>
                  <a:lnTo>
                    <a:pt x="2016313" y="0"/>
                  </a:lnTo>
                  <a:lnTo>
                    <a:pt x="2938918" y="87933"/>
                  </a:lnTo>
                  <a:lnTo>
                    <a:pt x="2938918" y="193497"/>
                  </a:lnTo>
                  <a:lnTo>
                    <a:pt x="2009812" y="124867"/>
                  </a:lnTo>
                  <a:lnTo>
                    <a:pt x="929104" y="122699"/>
                  </a:lnTo>
                  <a:lnTo>
                    <a:pt x="0" y="193497"/>
                  </a:lnTo>
                  <a:lnTo>
                    <a:pt x="0" y="87933"/>
                  </a:lnTo>
                  <a:lnTo>
                    <a:pt x="920249" y="449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1" name="正方形/長方形 127">
              <a:extLst>
                <a:ext uri="{FF2B5EF4-FFF2-40B4-BE49-F238E27FC236}">
                  <a16:creationId xmlns:a16="http://schemas.microsoft.com/office/drawing/2014/main" id="{D8326A9B-A04F-41A6-81CF-8DCEB382BE35}"/>
                </a:ext>
              </a:extLst>
            </p:cNvPr>
            <p:cNvSpPr/>
            <p:nvPr/>
          </p:nvSpPr>
          <p:spPr>
            <a:xfrm flipH="1">
              <a:off x="7013074" y="3154961"/>
              <a:ext cx="934220" cy="1179164"/>
            </a:xfrm>
            <a:custGeom>
              <a:avLst/>
              <a:gdLst>
                <a:gd name="connsiteX0" fmla="*/ 0 w 1817688"/>
                <a:gd name="connsiteY0" fmla="*/ 0 h 2091522"/>
                <a:gd name="connsiteX1" fmla="*/ 1817688 w 1817688"/>
                <a:gd name="connsiteY1" fmla="*/ 0 h 2091522"/>
                <a:gd name="connsiteX2" fmla="*/ 1817688 w 1817688"/>
                <a:gd name="connsiteY2" fmla="*/ 2091522 h 2091522"/>
                <a:gd name="connsiteX3" fmla="*/ 0 w 1817688"/>
                <a:gd name="connsiteY3" fmla="*/ 2091522 h 2091522"/>
                <a:gd name="connsiteX4" fmla="*/ 0 w 1817688"/>
                <a:gd name="connsiteY4" fmla="*/ 0 h 2091522"/>
                <a:gd name="connsiteX0" fmla="*/ 0 w 1817688"/>
                <a:gd name="connsiteY0" fmla="*/ 104775 h 2196297"/>
                <a:gd name="connsiteX1" fmla="*/ 1817688 w 1817688"/>
                <a:gd name="connsiteY1" fmla="*/ 0 h 2196297"/>
                <a:gd name="connsiteX2" fmla="*/ 1817688 w 1817688"/>
                <a:gd name="connsiteY2" fmla="*/ 2196297 h 2196297"/>
                <a:gd name="connsiteX3" fmla="*/ 0 w 1817688"/>
                <a:gd name="connsiteY3" fmla="*/ 2196297 h 2196297"/>
                <a:gd name="connsiteX4" fmla="*/ 0 w 1817688"/>
                <a:gd name="connsiteY4" fmla="*/ 104775 h 2196297"/>
                <a:gd name="connsiteX0" fmla="*/ 0 w 1817688"/>
                <a:gd name="connsiteY0" fmla="*/ 104775 h 2315360"/>
                <a:gd name="connsiteX1" fmla="*/ 1817688 w 1817688"/>
                <a:gd name="connsiteY1" fmla="*/ 0 h 2315360"/>
                <a:gd name="connsiteX2" fmla="*/ 1812926 w 1817688"/>
                <a:gd name="connsiteY2" fmla="*/ 2315360 h 2315360"/>
                <a:gd name="connsiteX3" fmla="*/ 0 w 1817688"/>
                <a:gd name="connsiteY3" fmla="*/ 2196297 h 2315360"/>
                <a:gd name="connsiteX4" fmla="*/ 0 w 1817688"/>
                <a:gd name="connsiteY4" fmla="*/ 104775 h 231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7688" h="2315360">
                  <a:moveTo>
                    <a:pt x="0" y="104775"/>
                  </a:moveTo>
                  <a:lnTo>
                    <a:pt x="1817688" y="0"/>
                  </a:lnTo>
                  <a:cubicBezTo>
                    <a:pt x="1816101" y="771787"/>
                    <a:pt x="1814513" y="1543573"/>
                    <a:pt x="1812926" y="2315360"/>
                  </a:cubicBezTo>
                  <a:lnTo>
                    <a:pt x="0" y="2196297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7B26BE0E-6A85-44C8-BD07-64740DB0ED75}"/>
                </a:ext>
              </a:extLst>
            </p:cNvPr>
            <p:cNvSpPr/>
            <p:nvPr/>
          </p:nvSpPr>
          <p:spPr>
            <a:xfrm flipH="1">
              <a:off x="7015830" y="3108312"/>
              <a:ext cx="931464" cy="1291094"/>
            </a:xfrm>
            <a:custGeom>
              <a:avLst/>
              <a:gdLst>
                <a:gd name="connsiteX0" fmla="*/ 1 w 1810383"/>
                <a:gd name="connsiteY0" fmla="*/ 2171904 h 2535143"/>
                <a:gd name="connsiteX1" fmla="*/ 1810383 w 1810383"/>
                <a:gd name="connsiteY1" fmla="*/ 2297248 h 2535143"/>
                <a:gd name="connsiteX2" fmla="*/ 1810383 w 1810383"/>
                <a:gd name="connsiteY2" fmla="*/ 2535143 h 2535143"/>
                <a:gd name="connsiteX3" fmla="*/ 1 w 1810383"/>
                <a:gd name="connsiteY3" fmla="*/ 2379185 h 2535143"/>
                <a:gd name="connsiteX4" fmla="*/ 1 w 1810383"/>
                <a:gd name="connsiteY4" fmla="*/ 1837489 h 2535143"/>
                <a:gd name="connsiteX5" fmla="*/ 1810383 w 1810383"/>
                <a:gd name="connsiteY5" fmla="*/ 1914489 h 2535143"/>
                <a:gd name="connsiteX6" fmla="*/ 1810383 w 1810383"/>
                <a:gd name="connsiteY6" fmla="*/ 2152182 h 2535143"/>
                <a:gd name="connsiteX7" fmla="*/ 1 w 1810383"/>
                <a:gd name="connsiteY7" fmla="*/ 2044770 h 2535143"/>
                <a:gd name="connsiteX8" fmla="*/ 0 w 1810383"/>
                <a:gd name="connsiteY8" fmla="*/ 1503073 h 2535143"/>
                <a:gd name="connsiteX9" fmla="*/ 1810383 w 1810383"/>
                <a:gd name="connsiteY9" fmla="*/ 1536060 h 2535143"/>
                <a:gd name="connsiteX10" fmla="*/ 1810383 w 1810383"/>
                <a:gd name="connsiteY10" fmla="*/ 1769219 h 2535143"/>
                <a:gd name="connsiteX11" fmla="*/ 0 w 1810383"/>
                <a:gd name="connsiteY11" fmla="*/ 1710354 h 2535143"/>
                <a:gd name="connsiteX12" fmla="*/ 1810383 w 1810383"/>
                <a:gd name="connsiteY12" fmla="*/ 1148886 h 2535143"/>
                <a:gd name="connsiteX13" fmla="*/ 1810383 w 1810383"/>
                <a:gd name="connsiteY13" fmla="*/ 1386257 h 2535143"/>
                <a:gd name="connsiteX14" fmla="*/ 1 w 1810383"/>
                <a:gd name="connsiteY14" fmla="*/ 1375939 h 2535143"/>
                <a:gd name="connsiteX15" fmla="*/ 1 w 1810383"/>
                <a:gd name="connsiteY15" fmla="*/ 1168658 h 2535143"/>
                <a:gd name="connsiteX16" fmla="*/ 1810383 w 1810383"/>
                <a:gd name="connsiteY16" fmla="*/ 765925 h 2535143"/>
                <a:gd name="connsiteX17" fmla="*/ 1810383 w 1810383"/>
                <a:gd name="connsiteY17" fmla="*/ 1003456 h 2535143"/>
                <a:gd name="connsiteX18" fmla="*/ 1 w 1810383"/>
                <a:gd name="connsiteY18" fmla="*/ 1041525 h 2535143"/>
                <a:gd name="connsiteX19" fmla="*/ 1 w 1810383"/>
                <a:gd name="connsiteY19" fmla="*/ 834244 h 2535143"/>
                <a:gd name="connsiteX20" fmla="*/ 1810383 w 1810383"/>
                <a:gd name="connsiteY20" fmla="*/ 382962 h 2535143"/>
                <a:gd name="connsiteX21" fmla="*/ 1810383 w 1810383"/>
                <a:gd name="connsiteY21" fmla="*/ 620695 h 2535143"/>
                <a:gd name="connsiteX22" fmla="*/ 1 w 1810383"/>
                <a:gd name="connsiteY22" fmla="*/ 707109 h 2535143"/>
                <a:gd name="connsiteX23" fmla="*/ 1 w 1810383"/>
                <a:gd name="connsiteY23" fmla="*/ 499828 h 2535143"/>
                <a:gd name="connsiteX24" fmla="*/ 1810383 w 1810383"/>
                <a:gd name="connsiteY24" fmla="*/ 0 h 2535143"/>
                <a:gd name="connsiteX25" fmla="*/ 1810383 w 1810383"/>
                <a:gd name="connsiteY25" fmla="*/ 237934 h 2535143"/>
                <a:gd name="connsiteX26" fmla="*/ 1 w 1810383"/>
                <a:gd name="connsiteY26" fmla="*/ 372693 h 2535143"/>
                <a:gd name="connsiteX27" fmla="*/ 1 w 1810383"/>
                <a:gd name="connsiteY27" fmla="*/ 165412 h 253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10383" h="2535143">
                  <a:moveTo>
                    <a:pt x="1" y="2171904"/>
                  </a:moveTo>
                  <a:lnTo>
                    <a:pt x="1810383" y="2297248"/>
                  </a:lnTo>
                  <a:lnTo>
                    <a:pt x="1810383" y="2535143"/>
                  </a:lnTo>
                  <a:lnTo>
                    <a:pt x="1" y="2379185"/>
                  </a:lnTo>
                  <a:close/>
                  <a:moveTo>
                    <a:pt x="1" y="1837489"/>
                  </a:moveTo>
                  <a:lnTo>
                    <a:pt x="1810383" y="1914489"/>
                  </a:lnTo>
                  <a:lnTo>
                    <a:pt x="1810383" y="2152182"/>
                  </a:lnTo>
                  <a:lnTo>
                    <a:pt x="1" y="2044770"/>
                  </a:lnTo>
                  <a:close/>
                  <a:moveTo>
                    <a:pt x="0" y="1503073"/>
                  </a:moveTo>
                  <a:lnTo>
                    <a:pt x="1810383" y="1536060"/>
                  </a:lnTo>
                  <a:lnTo>
                    <a:pt x="1810383" y="1769219"/>
                  </a:lnTo>
                  <a:lnTo>
                    <a:pt x="0" y="1710354"/>
                  </a:lnTo>
                  <a:close/>
                  <a:moveTo>
                    <a:pt x="1810383" y="1148886"/>
                  </a:moveTo>
                  <a:lnTo>
                    <a:pt x="1810383" y="1386257"/>
                  </a:lnTo>
                  <a:lnTo>
                    <a:pt x="1" y="1375939"/>
                  </a:lnTo>
                  <a:lnTo>
                    <a:pt x="1" y="1168658"/>
                  </a:lnTo>
                  <a:close/>
                  <a:moveTo>
                    <a:pt x="1810383" y="765925"/>
                  </a:moveTo>
                  <a:lnTo>
                    <a:pt x="1810383" y="1003456"/>
                  </a:lnTo>
                  <a:lnTo>
                    <a:pt x="1" y="1041525"/>
                  </a:lnTo>
                  <a:lnTo>
                    <a:pt x="1" y="834244"/>
                  </a:lnTo>
                  <a:close/>
                  <a:moveTo>
                    <a:pt x="1810383" y="382962"/>
                  </a:moveTo>
                  <a:lnTo>
                    <a:pt x="1810383" y="620695"/>
                  </a:lnTo>
                  <a:lnTo>
                    <a:pt x="1" y="707109"/>
                  </a:lnTo>
                  <a:lnTo>
                    <a:pt x="1" y="499828"/>
                  </a:lnTo>
                  <a:close/>
                  <a:moveTo>
                    <a:pt x="1810383" y="0"/>
                  </a:moveTo>
                  <a:lnTo>
                    <a:pt x="1810383" y="237934"/>
                  </a:lnTo>
                  <a:lnTo>
                    <a:pt x="1" y="372693"/>
                  </a:lnTo>
                  <a:lnTo>
                    <a:pt x="1" y="16541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3" name="正方形/長方形 682">
              <a:extLst>
                <a:ext uri="{FF2B5EF4-FFF2-40B4-BE49-F238E27FC236}">
                  <a16:creationId xmlns:a16="http://schemas.microsoft.com/office/drawing/2014/main" id="{90CD5C42-3CCE-44FF-8D81-319784FCBA43}"/>
                </a:ext>
              </a:extLst>
            </p:cNvPr>
            <p:cNvSpPr/>
            <p:nvPr/>
          </p:nvSpPr>
          <p:spPr>
            <a:xfrm>
              <a:off x="5934086" y="3136960"/>
              <a:ext cx="1081745" cy="986586"/>
            </a:xfrm>
            <a:prstGeom prst="rect">
              <a:avLst/>
            </a:pr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4" name="正方形/長方形 683">
              <a:extLst>
                <a:ext uri="{FF2B5EF4-FFF2-40B4-BE49-F238E27FC236}">
                  <a16:creationId xmlns:a16="http://schemas.microsoft.com/office/drawing/2014/main" id="{E86494C1-DB3F-45BE-8E4D-B4FBB5FADADB}"/>
                </a:ext>
              </a:extLst>
            </p:cNvPr>
            <p:cNvSpPr/>
            <p:nvPr/>
          </p:nvSpPr>
          <p:spPr>
            <a:xfrm>
              <a:off x="5935124" y="4179521"/>
              <a:ext cx="1080708" cy="222142"/>
            </a:xfrm>
            <a:prstGeom prst="rect">
              <a:avLst/>
            </a:pr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5" name="正方形/長方形 127">
              <a:extLst>
                <a:ext uri="{FF2B5EF4-FFF2-40B4-BE49-F238E27FC236}">
                  <a16:creationId xmlns:a16="http://schemas.microsoft.com/office/drawing/2014/main" id="{D9A8C338-B9D1-4FA6-8036-F0CDA341EF26}"/>
                </a:ext>
              </a:extLst>
            </p:cNvPr>
            <p:cNvSpPr/>
            <p:nvPr/>
          </p:nvSpPr>
          <p:spPr>
            <a:xfrm>
              <a:off x="5008375" y="3154961"/>
              <a:ext cx="926749" cy="1179164"/>
            </a:xfrm>
            <a:custGeom>
              <a:avLst/>
              <a:gdLst>
                <a:gd name="connsiteX0" fmla="*/ 0 w 1817688"/>
                <a:gd name="connsiteY0" fmla="*/ 0 h 2091522"/>
                <a:gd name="connsiteX1" fmla="*/ 1817688 w 1817688"/>
                <a:gd name="connsiteY1" fmla="*/ 0 h 2091522"/>
                <a:gd name="connsiteX2" fmla="*/ 1817688 w 1817688"/>
                <a:gd name="connsiteY2" fmla="*/ 2091522 h 2091522"/>
                <a:gd name="connsiteX3" fmla="*/ 0 w 1817688"/>
                <a:gd name="connsiteY3" fmla="*/ 2091522 h 2091522"/>
                <a:gd name="connsiteX4" fmla="*/ 0 w 1817688"/>
                <a:gd name="connsiteY4" fmla="*/ 0 h 2091522"/>
                <a:gd name="connsiteX0" fmla="*/ 0 w 1817688"/>
                <a:gd name="connsiteY0" fmla="*/ 104775 h 2196297"/>
                <a:gd name="connsiteX1" fmla="*/ 1817688 w 1817688"/>
                <a:gd name="connsiteY1" fmla="*/ 0 h 2196297"/>
                <a:gd name="connsiteX2" fmla="*/ 1817688 w 1817688"/>
                <a:gd name="connsiteY2" fmla="*/ 2196297 h 2196297"/>
                <a:gd name="connsiteX3" fmla="*/ 0 w 1817688"/>
                <a:gd name="connsiteY3" fmla="*/ 2196297 h 2196297"/>
                <a:gd name="connsiteX4" fmla="*/ 0 w 1817688"/>
                <a:gd name="connsiteY4" fmla="*/ 104775 h 2196297"/>
                <a:gd name="connsiteX0" fmla="*/ 0 w 1817688"/>
                <a:gd name="connsiteY0" fmla="*/ 104775 h 2315360"/>
                <a:gd name="connsiteX1" fmla="*/ 1817688 w 1817688"/>
                <a:gd name="connsiteY1" fmla="*/ 0 h 2315360"/>
                <a:gd name="connsiteX2" fmla="*/ 1812926 w 1817688"/>
                <a:gd name="connsiteY2" fmla="*/ 2315360 h 2315360"/>
                <a:gd name="connsiteX3" fmla="*/ 0 w 1817688"/>
                <a:gd name="connsiteY3" fmla="*/ 2196297 h 2315360"/>
                <a:gd name="connsiteX4" fmla="*/ 0 w 1817688"/>
                <a:gd name="connsiteY4" fmla="*/ 104775 h 231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7688" h="2315360">
                  <a:moveTo>
                    <a:pt x="0" y="104775"/>
                  </a:moveTo>
                  <a:lnTo>
                    <a:pt x="1817688" y="0"/>
                  </a:lnTo>
                  <a:cubicBezTo>
                    <a:pt x="1816101" y="771787"/>
                    <a:pt x="1814513" y="1543573"/>
                    <a:pt x="1812926" y="2315360"/>
                  </a:cubicBezTo>
                  <a:lnTo>
                    <a:pt x="0" y="2196297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6" name="フリーフォーム: 図形 685">
              <a:extLst>
                <a:ext uri="{FF2B5EF4-FFF2-40B4-BE49-F238E27FC236}">
                  <a16:creationId xmlns:a16="http://schemas.microsoft.com/office/drawing/2014/main" id="{F2DD6FAD-5ADD-4548-8231-C9903535B331}"/>
                </a:ext>
              </a:extLst>
            </p:cNvPr>
            <p:cNvSpPr/>
            <p:nvPr/>
          </p:nvSpPr>
          <p:spPr>
            <a:xfrm>
              <a:off x="5008375" y="3108312"/>
              <a:ext cx="929105" cy="1291094"/>
            </a:xfrm>
            <a:custGeom>
              <a:avLst/>
              <a:gdLst>
                <a:gd name="connsiteX0" fmla="*/ 1 w 1810383"/>
                <a:gd name="connsiteY0" fmla="*/ 2171904 h 2535143"/>
                <a:gd name="connsiteX1" fmla="*/ 1810383 w 1810383"/>
                <a:gd name="connsiteY1" fmla="*/ 2297248 h 2535143"/>
                <a:gd name="connsiteX2" fmla="*/ 1810383 w 1810383"/>
                <a:gd name="connsiteY2" fmla="*/ 2535143 h 2535143"/>
                <a:gd name="connsiteX3" fmla="*/ 1 w 1810383"/>
                <a:gd name="connsiteY3" fmla="*/ 2379185 h 2535143"/>
                <a:gd name="connsiteX4" fmla="*/ 1 w 1810383"/>
                <a:gd name="connsiteY4" fmla="*/ 1837489 h 2535143"/>
                <a:gd name="connsiteX5" fmla="*/ 1810383 w 1810383"/>
                <a:gd name="connsiteY5" fmla="*/ 1914489 h 2535143"/>
                <a:gd name="connsiteX6" fmla="*/ 1810383 w 1810383"/>
                <a:gd name="connsiteY6" fmla="*/ 2152182 h 2535143"/>
                <a:gd name="connsiteX7" fmla="*/ 1 w 1810383"/>
                <a:gd name="connsiteY7" fmla="*/ 2044770 h 2535143"/>
                <a:gd name="connsiteX8" fmla="*/ 0 w 1810383"/>
                <a:gd name="connsiteY8" fmla="*/ 1503073 h 2535143"/>
                <a:gd name="connsiteX9" fmla="*/ 1810383 w 1810383"/>
                <a:gd name="connsiteY9" fmla="*/ 1536060 h 2535143"/>
                <a:gd name="connsiteX10" fmla="*/ 1810383 w 1810383"/>
                <a:gd name="connsiteY10" fmla="*/ 1769219 h 2535143"/>
                <a:gd name="connsiteX11" fmla="*/ 0 w 1810383"/>
                <a:gd name="connsiteY11" fmla="*/ 1710354 h 2535143"/>
                <a:gd name="connsiteX12" fmla="*/ 1810383 w 1810383"/>
                <a:gd name="connsiteY12" fmla="*/ 1148886 h 2535143"/>
                <a:gd name="connsiteX13" fmla="*/ 1810383 w 1810383"/>
                <a:gd name="connsiteY13" fmla="*/ 1386257 h 2535143"/>
                <a:gd name="connsiteX14" fmla="*/ 1 w 1810383"/>
                <a:gd name="connsiteY14" fmla="*/ 1375939 h 2535143"/>
                <a:gd name="connsiteX15" fmla="*/ 1 w 1810383"/>
                <a:gd name="connsiteY15" fmla="*/ 1168658 h 2535143"/>
                <a:gd name="connsiteX16" fmla="*/ 1810383 w 1810383"/>
                <a:gd name="connsiteY16" fmla="*/ 765925 h 2535143"/>
                <a:gd name="connsiteX17" fmla="*/ 1810383 w 1810383"/>
                <a:gd name="connsiteY17" fmla="*/ 1003456 h 2535143"/>
                <a:gd name="connsiteX18" fmla="*/ 1 w 1810383"/>
                <a:gd name="connsiteY18" fmla="*/ 1041525 h 2535143"/>
                <a:gd name="connsiteX19" fmla="*/ 1 w 1810383"/>
                <a:gd name="connsiteY19" fmla="*/ 834244 h 2535143"/>
                <a:gd name="connsiteX20" fmla="*/ 1810383 w 1810383"/>
                <a:gd name="connsiteY20" fmla="*/ 382962 h 2535143"/>
                <a:gd name="connsiteX21" fmla="*/ 1810383 w 1810383"/>
                <a:gd name="connsiteY21" fmla="*/ 620695 h 2535143"/>
                <a:gd name="connsiteX22" fmla="*/ 1 w 1810383"/>
                <a:gd name="connsiteY22" fmla="*/ 707109 h 2535143"/>
                <a:gd name="connsiteX23" fmla="*/ 1 w 1810383"/>
                <a:gd name="connsiteY23" fmla="*/ 499828 h 2535143"/>
                <a:gd name="connsiteX24" fmla="*/ 1810383 w 1810383"/>
                <a:gd name="connsiteY24" fmla="*/ 0 h 2535143"/>
                <a:gd name="connsiteX25" fmla="*/ 1810383 w 1810383"/>
                <a:gd name="connsiteY25" fmla="*/ 237934 h 2535143"/>
                <a:gd name="connsiteX26" fmla="*/ 1 w 1810383"/>
                <a:gd name="connsiteY26" fmla="*/ 372693 h 2535143"/>
                <a:gd name="connsiteX27" fmla="*/ 1 w 1810383"/>
                <a:gd name="connsiteY27" fmla="*/ 165412 h 253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10383" h="2535143">
                  <a:moveTo>
                    <a:pt x="1" y="2171904"/>
                  </a:moveTo>
                  <a:lnTo>
                    <a:pt x="1810383" y="2297248"/>
                  </a:lnTo>
                  <a:lnTo>
                    <a:pt x="1810383" y="2535143"/>
                  </a:lnTo>
                  <a:lnTo>
                    <a:pt x="1" y="2379185"/>
                  </a:lnTo>
                  <a:close/>
                  <a:moveTo>
                    <a:pt x="1" y="1837489"/>
                  </a:moveTo>
                  <a:lnTo>
                    <a:pt x="1810383" y="1914489"/>
                  </a:lnTo>
                  <a:lnTo>
                    <a:pt x="1810383" y="2152182"/>
                  </a:lnTo>
                  <a:lnTo>
                    <a:pt x="1" y="2044770"/>
                  </a:lnTo>
                  <a:close/>
                  <a:moveTo>
                    <a:pt x="0" y="1503073"/>
                  </a:moveTo>
                  <a:lnTo>
                    <a:pt x="1810383" y="1536060"/>
                  </a:lnTo>
                  <a:lnTo>
                    <a:pt x="1810383" y="1769219"/>
                  </a:lnTo>
                  <a:lnTo>
                    <a:pt x="0" y="1710354"/>
                  </a:lnTo>
                  <a:close/>
                  <a:moveTo>
                    <a:pt x="1810383" y="1148886"/>
                  </a:moveTo>
                  <a:lnTo>
                    <a:pt x="1810383" y="1386257"/>
                  </a:lnTo>
                  <a:lnTo>
                    <a:pt x="1" y="1375939"/>
                  </a:lnTo>
                  <a:lnTo>
                    <a:pt x="1" y="1168658"/>
                  </a:lnTo>
                  <a:close/>
                  <a:moveTo>
                    <a:pt x="1810383" y="765925"/>
                  </a:moveTo>
                  <a:lnTo>
                    <a:pt x="1810383" y="1003456"/>
                  </a:lnTo>
                  <a:lnTo>
                    <a:pt x="1" y="1041525"/>
                  </a:lnTo>
                  <a:lnTo>
                    <a:pt x="1" y="834244"/>
                  </a:lnTo>
                  <a:close/>
                  <a:moveTo>
                    <a:pt x="1810383" y="382962"/>
                  </a:moveTo>
                  <a:lnTo>
                    <a:pt x="1810383" y="620695"/>
                  </a:lnTo>
                  <a:lnTo>
                    <a:pt x="1" y="707109"/>
                  </a:lnTo>
                  <a:lnTo>
                    <a:pt x="1" y="499828"/>
                  </a:lnTo>
                  <a:close/>
                  <a:moveTo>
                    <a:pt x="1810383" y="0"/>
                  </a:moveTo>
                  <a:lnTo>
                    <a:pt x="1810383" y="237934"/>
                  </a:lnTo>
                  <a:lnTo>
                    <a:pt x="1" y="372693"/>
                  </a:lnTo>
                  <a:lnTo>
                    <a:pt x="1" y="16541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0D12BA0A-8275-4F13-85D8-A84FA4CD7BC7}"/>
                </a:ext>
              </a:extLst>
            </p:cNvPr>
            <p:cNvGrpSpPr/>
            <p:nvPr/>
          </p:nvGrpSpPr>
          <p:grpSpPr>
            <a:xfrm>
              <a:off x="6052457" y="4246112"/>
              <a:ext cx="848406" cy="164052"/>
              <a:chOff x="2240537" y="4207352"/>
              <a:chExt cx="471240" cy="199773"/>
            </a:xfrm>
          </p:grpSpPr>
          <p:sp>
            <p:nvSpPr>
              <p:cNvPr id="689" name="正方形/長方形 688">
                <a:extLst>
                  <a:ext uri="{FF2B5EF4-FFF2-40B4-BE49-F238E27FC236}">
                    <a16:creationId xmlns:a16="http://schemas.microsoft.com/office/drawing/2014/main" id="{C98EBC83-64F2-44BF-BB7E-65E5BBBC24D5}"/>
                  </a:ext>
                </a:extLst>
              </p:cNvPr>
              <p:cNvSpPr/>
              <p:nvPr/>
            </p:nvSpPr>
            <p:spPr>
              <a:xfrm>
                <a:off x="2258104" y="4235871"/>
                <a:ext cx="436107" cy="163604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正方形/長方形 689">
                <a:extLst>
                  <a:ext uri="{FF2B5EF4-FFF2-40B4-BE49-F238E27FC236}">
                    <a16:creationId xmlns:a16="http://schemas.microsoft.com/office/drawing/2014/main" id="{9C3DE733-7C87-4CDB-8888-9CE78993DAAB}"/>
                  </a:ext>
                </a:extLst>
              </p:cNvPr>
              <p:cNvSpPr/>
              <p:nvPr/>
            </p:nvSpPr>
            <p:spPr>
              <a:xfrm>
                <a:off x="2314194" y="4236284"/>
                <a:ext cx="25395" cy="17084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正方形/長方形 690">
                <a:extLst>
                  <a:ext uri="{FF2B5EF4-FFF2-40B4-BE49-F238E27FC236}">
                    <a16:creationId xmlns:a16="http://schemas.microsoft.com/office/drawing/2014/main" id="{559FEE27-A98F-4019-A893-943A80A684C0}"/>
                  </a:ext>
                </a:extLst>
              </p:cNvPr>
              <p:cNvSpPr/>
              <p:nvPr/>
            </p:nvSpPr>
            <p:spPr>
              <a:xfrm>
                <a:off x="2617102" y="4236284"/>
                <a:ext cx="25395" cy="17084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正方形/長方形 691">
                <a:extLst>
                  <a:ext uri="{FF2B5EF4-FFF2-40B4-BE49-F238E27FC236}">
                    <a16:creationId xmlns:a16="http://schemas.microsoft.com/office/drawing/2014/main" id="{06541430-4A99-49E6-9EA7-B1A385C0ADAD}"/>
                  </a:ext>
                </a:extLst>
              </p:cNvPr>
              <p:cNvSpPr/>
              <p:nvPr/>
            </p:nvSpPr>
            <p:spPr>
              <a:xfrm flipV="1">
                <a:off x="2240537" y="4207352"/>
                <a:ext cx="471240" cy="49786"/>
              </a:xfrm>
              <a:prstGeom prst="rect">
                <a:avLst/>
              </a:prstGeom>
              <a:solidFill>
                <a:schemeClr val="tx1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88" name="フリーフォーム: 図形 687">
              <a:extLst>
                <a:ext uri="{FF2B5EF4-FFF2-40B4-BE49-F238E27FC236}">
                  <a16:creationId xmlns:a16="http://schemas.microsoft.com/office/drawing/2014/main" id="{E6375C92-B63D-48D3-8148-724DA6DDE14A}"/>
                </a:ext>
              </a:extLst>
            </p:cNvPr>
            <p:cNvSpPr/>
            <p:nvPr/>
          </p:nvSpPr>
          <p:spPr>
            <a:xfrm>
              <a:off x="5937481" y="3104620"/>
              <a:ext cx="1078351" cy="1099909"/>
            </a:xfrm>
            <a:custGeom>
              <a:avLst/>
              <a:gdLst>
                <a:gd name="connsiteX0" fmla="*/ 0 w 1078351"/>
                <a:gd name="connsiteY0" fmla="*/ 977210 h 1099909"/>
                <a:gd name="connsiteX1" fmla="*/ 1078351 w 1078351"/>
                <a:gd name="connsiteY1" fmla="*/ 977210 h 1099909"/>
                <a:gd name="connsiteX2" fmla="*/ 1078351 w 1078351"/>
                <a:gd name="connsiteY2" fmla="*/ 1099909 h 1099909"/>
                <a:gd name="connsiteX3" fmla="*/ 0 w 1078351"/>
                <a:gd name="connsiteY3" fmla="*/ 1099909 h 1099909"/>
                <a:gd name="connsiteX4" fmla="*/ 0 w 1078351"/>
                <a:gd name="connsiteY4" fmla="*/ 785601 h 1099909"/>
                <a:gd name="connsiteX5" fmla="*/ 1078351 w 1078351"/>
                <a:gd name="connsiteY5" fmla="*/ 785601 h 1099909"/>
                <a:gd name="connsiteX6" fmla="*/ 1078351 w 1078351"/>
                <a:gd name="connsiteY6" fmla="*/ 908300 h 1099909"/>
                <a:gd name="connsiteX7" fmla="*/ 0 w 1078351"/>
                <a:gd name="connsiteY7" fmla="*/ 908300 h 1099909"/>
                <a:gd name="connsiteX8" fmla="*/ 0 w 1078351"/>
                <a:gd name="connsiteY8" fmla="*/ 588331 h 1099909"/>
                <a:gd name="connsiteX9" fmla="*/ 1078351 w 1078351"/>
                <a:gd name="connsiteY9" fmla="*/ 588331 h 1099909"/>
                <a:gd name="connsiteX10" fmla="*/ 1078351 w 1078351"/>
                <a:gd name="connsiteY10" fmla="*/ 711030 h 1099909"/>
                <a:gd name="connsiteX11" fmla="*/ 0 w 1078351"/>
                <a:gd name="connsiteY11" fmla="*/ 711030 h 1099909"/>
                <a:gd name="connsiteX12" fmla="*/ 0 w 1078351"/>
                <a:gd name="connsiteY12" fmla="*/ 394296 h 1099909"/>
                <a:gd name="connsiteX13" fmla="*/ 1078351 w 1078351"/>
                <a:gd name="connsiteY13" fmla="*/ 394296 h 1099909"/>
                <a:gd name="connsiteX14" fmla="*/ 1078351 w 1078351"/>
                <a:gd name="connsiteY14" fmla="*/ 516995 h 1099909"/>
                <a:gd name="connsiteX15" fmla="*/ 0 w 1078351"/>
                <a:gd name="connsiteY15" fmla="*/ 516995 h 1099909"/>
                <a:gd name="connsiteX16" fmla="*/ 0 w 1078351"/>
                <a:gd name="connsiteY16" fmla="*/ 197027 h 1099909"/>
                <a:gd name="connsiteX17" fmla="*/ 1078351 w 1078351"/>
                <a:gd name="connsiteY17" fmla="*/ 197027 h 1099909"/>
                <a:gd name="connsiteX18" fmla="*/ 1078351 w 1078351"/>
                <a:gd name="connsiteY18" fmla="*/ 319726 h 1099909"/>
                <a:gd name="connsiteX19" fmla="*/ 0 w 1078351"/>
                <a:gd name="connsiteY19" fmla="*/ 319726 h 1099909"/>
                <a:gd name="connsiteX20" fmla="*/ 0 w 1078351"/>
                <a:gd name="connsiteY20" fmla="*/ 0 h 1099909"/>
                <a:gd name="connsiteX21" fmla="*/ 1078351 w 1078351"/>
                <a:gd name="connsiteY21" fmla="*/ 0 h 1099909"/>
                <a:gd name="connsiteX22" fmla="*/ 1078351 w 1078351"/>
                <a:gd name="connsiteY22" fmla="*/ 122699 h 1099909"/>
                <a:gd name="connsiteX23" fmla="*/ 0 w 1078351"/>
                <a:gd name="connsiteY23" fmla="*/ 122699 h 1099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78351" h="1099909">
                  <a:moveTo>
                    <a:pt x="0" y="977210"/>
                  </a:moveTo>
                  <a:lnTo>
                    <a:pt x="1078351" y="977210"/>
                  </a:lnTo>
                  <a:lnTo>
                    <a:pt x="1078351" y="1099909"/>
                  </a:lnTo>
                  <a:lnTo>
                    <a:pt x="0" y="1099909"/>
                  </a:lnTo>
                  <a:close/>
                  <a:moveTo>
                    <a:pt x="0" y="785601"/>
                  </a:moveTo>
                  <a:lnTo>
                    <a:pt x="1078351" y="785601"/>
                  </a:lnTo>
                  <a:lnTo>
                    <a:pt x="1078351" y="908300"/>
                  </a:lnTo>
                  <a:lnTo>
                    <a:pt x="0" y="908300"/>
                  </a:lnTo>
                  <a:close/>
                  <a:moveTo>
                    <a:pt x="0" y="588331"/>
                  </a:moveTo>
                  <a:lnTo>
                    <a:pt x="1078351" y="588331"/>
                  </a:lnTo>
                  <a:lnTo>
                    <a:pt x="1078351" y="711030"/>
                  </a:lnTo>
                  <a:lnTo>
                    <a:pt x="0" y="711030"/>
                  </a:lnTo>
                  <a:close/>
                  <a:moveTo>
                    <a:pt x="0" y="394296"/>
                  </a:moveTo>
                  <a:lnTo>
                    <a:pt x="1078351" y="394296"/>
                  </a:lnTo>
                  <a:lnTo>
                    <a:pt x="1078351" y="516995"/>
                  </a:lnTo>
                  <a:lnTo>
                    <a:pt x="0" y="516995"/>
                  </a:lnTo>
                  <a:close/>
                  <a:moveTo>
                    <a:pt x="0" y="197027"/>
                  </a:moveTo>
                  <a:lnTo>
                    <a:pt x="1078351" y="197027"/>
                  </a:lnTo>
                  <a:lnTo>
                    <a:pt x="1078351" y="319726"/>
                  </a:lnTo>
                  <a:lnTo>
                    <a:pt x="0" y="319726"/>
                  </a:lnTo>
                  <a:close/>
                  <a:moveTo>
                    <a:pt x="0" y="0"/>
                  </a:moveTo>
                  <a:lnTo>
                    <a:pt x="1078351" y="0"/>
                  </a:lnTo>
                  <a:lnTo>
                    <a:pt x="1078351" y="122699"/>
                  </a:lnTo>
                  <a:lnTo>
                    <a:pt x="0" y="12269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3" name="グループ化 692">
            <a:extLst>
              <a:ext uri="{FF2B5EF4-FFF2-40B4-BE49-F238E27FC236}">
                <a16:creationId xmlns:a16="http://schemas.microsoft.com/office/drawing/2014/main" id="{060172E3-FE22-4405-9A61-2F4351885C01}"/>
              </a:ext>
            </a:extLst>
          </p:cNvPr>
          <p:cNvGrpSpPr/>
          <p:nvPr/>
        </p:nvGrpSpPr>
        <p:grpSpPr>
          <a:xfrm>
            <a:off x="3693517" y="1709803"/>
            <a:ext cx="2536375" cy="1264228"/>
            <a:chOff x="1007875" y="2945293"/>
            <a:chExt cx="2938919" cy="1464871"/>
          </a:xfrm>
        </p:grpSpPr>
        <p:sp>
          <p:nvSpPr>
            <p:cNvPr id="694" name="フリーフォーム: 図形 693">
              <a:extLst>
                <a:ext uri="{FF2B5EF4-FFF2-40B4-BE49-F238E27FC236}">
                  <a16:creationId xmlns:a16="http://schemas.microsoft.com/office/drawing/2014/main" id="{F53330B2-7B01-4B0D-914D-85B290B4F2A8}"/>
                </a:ext>
              </a:extLst>
            </p:cNvPr>
            <p:cNvSpPr/>
            <p:nvPr/>
          </p:nvSpPr>
          <p:spPr>
            <a:xfrm>
              <a:off x="1392320" y="2945293"/>
              <a:ext cx="2170030" cy="142874"/>
            </a:xfrm>
            <a:custGeom>
              <a:avLst/>
              <a:gdLst>
                <a:gd name="connsiteX0" fmla="*/ 920249 w 2938918"/>
                <a:gd name="connsiteY0" fmla="*/ 0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929104 w 2938918"/>
                <a:gd name="connsiteY8" fmla="*/ 124867 h 193497"/>
                <a:gd name="connsiteX9" fmla="*/ 0 w 2938918"/>
                <a:gd name="connsiteY9" fmla="*/ 193497 h 193497"/>
                <a:gd name="connsiteX10" fmla="*/ 0 w 2938918"/>
                <a:gd name="connsiteY10" fmla="*/ 87933 h 193497"/>
                <a:gd name="connsiteX11" fmla="*/ 920249 w 2938918"/>
                <a:gd name="connsiteY11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929104 w 2938918"/>
                <a:gd name="connsiteY8" fmla="*/ 124867 h 193497"/>
                <a:gd name="connsiteX9" fmla="*/ 0 w 2938918"/>
                <a:gd name="connsiteY9" fmla="*/ 193497 h 193497"/>
                <a:gd name="connsiteX10" fmla="*/ 0 w 2938918"/>
                <a:gd name="connsiteY10" fmla="*/ 87933 h 193497"/>
                <a:gd name="connsiteX11" fmla="*/ 920249 w 2938918"/>
                <a:gd name="connsiteY11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0 w 2938918"/>
                <a:gd name="connsiteY8" fmla="*/ 193497 h 193497"/>
                <a:gd name="connsiteX9" fmla="*/ 0 w 2938918"/>
                <a:gd name="connsiteY9" fmla="*/ 87933 h 193497"/>
                <a:gd name="connsiteX10" fmla="*/ 920249 w 2938918"/>
                <a:gd name="connsiteY10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938918 w 2938918"/>
                <a:gd name="connsiteY2" fmla="*/ 87933 h 193497"/>
                <a:gd name="connsiteX3" fmla="*/ 2938918 w 2938918"/>
                <a:gd name="connsiteY3" fmla="*/ 193497 h 193497"/>
                <a:gd name="connsiteX4" fmla="*/ 2009812 w 2938918"/>
                <a:gd name="connsiteY4" fmla="*/ 124867 h 193497"/>
                <a:gd name="connsiteX5" fmla="*/ 2009812 w 2938918"/>
                <a:gd name="connsiteY5" fmla="*/ 122699 h 193497"/>
                <a:gd name="connsiteX6" fmla="*/ 929104 w 2938918"/>
                <a:gd name="connsiteY6" fmla="*/ 122699 h 193497"/>
                <a:gd name="connsiteX7" fmla="*/ 0 w 2938918"/>
                <a:gd name="connsiteY7" fmla="*/ 193497 h 193497"/>
                <a:gd name="connsiteX8" fmla="*/ 0 w 2938918"/>
                <a:gd name="connsiteY8" fmla="*/ 87933 h 193497"/>
                <a:gd name="connsiteX9" fmla="*/ 920249 w 2938918"/>
                <a:gd name="connsiteY9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938918 w 2938918"/>
                <a:gd name="connsiteY2" fmla="*/ 87933 h 193497"/>
                <a:gd name="connsiteX3" fmla="*/ 2938918 w 2938918"/>
                <a:gd name="connsiteY3" fmla="*/ 193497 h 193497"/>
                <a:gd name="connsiteX4" fmla="*/ 2009812 w 2938918"/>
                <a:gd name="connsiteY4" fmla="*/ 124867 h 193497"/>
                <a:gd name="connsiteX5" fmla="*/ 929104 w 2938918"/>
                <a:gd name="connsiteY5" fmla="*/ 122699 h 193497"/>
                <a:gd name="connsiteX6" fmla="*/ 0 w 2938918"/>
                <a:gd name="connsiteY6" fmla="*/ 193497 h 193497"/>
                <a:gd name="connsiteX7" fmla="*/ 0 w 2938918"/>
                <a:gd name="connsiteY7" fmla="*/ 87933 h 193497"/>
                <a:gd name="connsiteX8" fmla="*/ 920249 w 2938918"/>
                <a:gd name="connsiteY8" fmla="*/ 4495 h 19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38918" h="193497">
                  <a:moveTo>
                    <a:pt x="920249" y="4495"/>
                  </a:moveTo>
                  <a:lnTo>
                    <a:pt x="2016313" y="0"/>
                  </a:lnTo>
                  <a:lnTo>
                    <a:pt x="2938918" y="87933"/>
                  </a:lnTo>
                  <a:lnTo>
                    <a:pt x="2938918" y="193497"/>
                  </a:lnTo>
                  <a:lnTo>
                    <a:pt x="2009812" y="124867"/>
                  </a:lnTo>
                  <a:lnTo>
                    <a:pt x="929104" y="122699"/>
                  </a:lnTo>
                  <a:lnTo>
                    <a:pt x="0" y="193497"/>
                  </a:lnTo>
                  <a:lnTo>
                    <a:pt x="0" y="87933"/>
                  </a:lnTo>
                  <a:lnTo>
                    <a:pt x="920249" y="449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0A3CB1A9-BD75-407D-8B5B-FC4096DBCEA1}"/>
                </a:ext>
              </a:extLst>
            </p:cNvPr>
            <p:cNvSpPr/>
            <p:nvPr/>
          </p:nvSpPr>
          <p:spPr>
            <a:xfrm>
              <a:off x="1007876" y="3004524"/>
              <a:ext cx="2938918" cy="193497"/>
            </a:xfrm>
            <a:custGeom>
              <a:avLst/>
              <a:gdLst>
                <a:gd name="connsiteX0" fmla="*/ 920249 w 2938918"/>
                <a:gd name="connsiteY0" fmla="*/ 0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929104 w 2938918"/>
                <a:gd name="connsiteY8" fmla="*/ 124867 h 193497"/>
                <a:gd name="connsiteX9" fmla="*/ 0 w 2938918"/>
                <a:gd name="connsiteY9" fmla="*/ 193497 h 193497"/>
                <a:gd name="connsiteX10" fmla="*/ 0 w 2938918"/>
                <a:gd name="connsiteY10" fmla="*/ 87933 h 193497"/>
                <a:gd name="connsiteX11" fmla="*/ 920249 w 2938918"/>
                <a:gd name="connsiteY11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929104 w 2938918"/>
                <a:gd name="connsiteY8" fmla="*/ 124867 h 193497"/>
                <a:gd name="connsiteX9" fmla="*/ 0 w 2938918"/>
                <a:gd name="connsiteY9" fmla="*/ 193497 h 193497"/>
                <a:gd name="connsiteX10" fmla="*/ 0 w 2938918"/>
                <a:gd name="connsiteY10" fmla="*/ 87933 h 193497"/>
                <a:gd name="connsiteX11" fmla="*/ 920249 w 2938918"/>
                <a:gd name="connsiteY11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016313 w 2938918"/>
                <a:gd name="connsiteY2" fmla="*/ 4282 h 193497"/>
                <a:gd name="connsiteX3" fmla="*/ 2938918 w 2938918"/>
                <a:gd name="connsiteY3" fmla="*/ 87933 h 193497"/>
                <a:gd name="connsiteX4" fmla="*/ 2938918 w 2938918"/>
                <a:gd name="connsiteY4" fmla="*/ 193497 h 193497"/>
                <a:gd name="connsiteX5" fmla="*/ 2009812 w 2938918"/>
                <a:gd name="connsiteY5" fmla="*/ 124867 h 193497"/>
                <a:gd name="connsiteX6" fmla="*/ 2009812 w 2938918"/>
                <a:gd name="connsiteY6" fmla="*/ 122699 h 193497"/>
                <a:gd name="connsiteX7" fmla="*/ 929104 w 2938918"/>
                <a:gd name="connsiteY7" fmla="*/ 122699 h 193497"/>
                <a:gd name="connsiteX8" fmla="*/ 0 w 2938918"/>
                <a:gd name="connsiteY8" fmla="*/ 193497 h 193497"/>
                <a:gd name="connsiteX9" fmla="*/ 0 w 2938918"/>
                <a:gd name="connsiteY9" fmla="*/ 87933 h 193497"/>
                <a:gd name="connsiteX10" fmla="*/ 920249 w 2938918"/>
                <a:gd name="connsiteY10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938918 w 2938918"/>
                <a:gd name="connsiteY2" fmla="*/ 87933 h 193497"/>
                <a:gd name="connsiteX3" fmla="*/ 2938918 w 2938918"/>
                <a:gd name="connsiteY3" fmla="*/ 193497 h 193497"/>
                <a:gd name="connsiteX4" fmla="*/ 2009812 w 2938918"/>
                <a:gd name="connsiteY4" fmla="*/ 124867 h 193497"/>
                <a:gd name="connsiteX5" fmla="*/ 2009812 w 2938918"/>
                <a:gd name="connsiteY5" fmla="*/ 122699 h 193497"/>
                <a:gd name="connsiteX6" fmla="*/ 929104 w 2938918"/>
                <a:gd name="connsiteY6" fmla="*/ 122699 h 193497"/>
                <a:gd name="connsiteX7" fmla="*/ 0 w 2938918"/>
                <a:gd name="connsiteY7" fmla="*/ 193497 h 193497"/>
                <a:gd name="connsiteX8" fmla="*/ 0 w 2938918"/>
                <a:gd name="connsiteY8" fmla="*/ 87933 h 193497"/>
                <a:gd name="connsiteX9" fmla="*/ 920249 w 2938918"/>
                <a:gd name="connsiteY9" fmla="*/ 4495 h 193497"/>
                <a:gd name="connsiteX0" fmla="*/ 920249 w 2938918"/>
                <a:gd name="connsiteY0" fmla="*/ 4495 h 193497"/>
                <a:gd name="connsiteX1" fmla="*/ 2016313 w 2938918"/>
                <a:gd name="connsiteY1" fmla="*/ 0 h 193497"/>
                <a:gd name="connsiteX2" fmla="*/ 2938918 w 2938918"/>
                <a:gd name="connsiteY2" fmla="*/ 87933 h 193497"/>
                <a:gd name="connsiteX3" fmla="*/ 2938918 w 2938918"/>
                <a:gd name="connsiteY3" fmla="*/ 193497 h 193497"/>
                <a:gd name="connsiteX4" fmla="*/ 2009812 w 2938918"/>
                <a:gd name="connsiteY4" fmla="*/ 124867 h 193497"/>
                <a:gd name="connsiteX5" fmla="*/ 929104 w 2938918"/>
                <a:gd name="connsiteY5" fmla="*/ 122699 h 193497"/>
                <a:gd name="connsiteX6" fmla="*/ 0 w 2938918"/>
                <a:gd name="connsiteY6" fmla="*/ 193497 h 193497"/>
                <a:gd name="connsiteX7" fmla="*/ 0 w 2938918"/>
                <a:gd name="connsiteY7" fmla="*/ 87933 h 193497"/>
                <a:gd name="connsiteX8" fmla="*/ 920249 w 2938918"/>
                <a:gd name="connsiteY8" fmla="*/ 4495 h 1934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38918" h="193497">
                  <a:moveTo>
                    <a:pt x="920249" y="4495"/>
                  </a:moveTo>
                  <a:lnTo>
                    <a:pt x="2016313" y="0"/>
                  </a:lnTo>
                  <a:lnTo>
                    <a:pt x="2938918" y="87933"/>
                  </a:lnTo>
                  <a:lnTo>
                    <a:pt x="2938918" y="193497"/>
                  </a:lnTo>
                  <a:lnTo>
                    <a:pt x="2009812" y="124867"/>
                  </a:lnTo>
                  <a:lnTo>
                    <a:pt x="929104" y="122699"/>
                  </a:lnTo>
                  <a:lnTo>
                    <a:pt x="0" y="193497"/>
                  </a:lnTo>
                  <a:lnTo>
                    <a:pt x="0" y="87933"/>
                  </a:lnTo>
                  <a:lnTo>
                    <a:pt x="920249" y="449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6" name="正方形/長方形 127">
              <a:extLst>
                <a:ext uri="{FF2B5EF4-FFF2-40B4-BE49-F238E27FC236}">
                  <a16:creationId xmlns:a16="http://schemas.microsoft.com/office/drawing/2014/main" id="{DFD50136-A856-4E74-A1A2-0D7BDA1C5562}"/>
                </a:ext>
              </a:extLst>
            </p:cNvPr>
            <p:cNvSpPr/>
            <p:nvPr/>
          </p:nvSpPr>
          <p:spPr>
            <a:xfrm flipH="1">
              <a:off x="3021084" y="3154961"/>
              <a:ext cx="925709" cy="1179164"/>
            </a:xfrm>
            <a:custGeom>
              <a:avLst/>
              <a:gdLst>
                <a:gd name="connsiteX0" fmla="*/ 0 w 1817688"/>
                <a:gd name="connsiteY0" fmla="*/ 0 h 2091522"/>
                <a:gd name="connsiteX1" fmla="*/ 1817688 w 1817688"/>
                <a:gd name="connsiteY1" fmla="*/ 0 h 2091522"/>
                <a:gd name="connsiteX2" fmla="*/ 1817688 w 1817688"/>
                <a:gd name="connsiteY2" fmla="*/ 2091522 h 2091522"/>
                <a:gd name="connsiteX3" fmla="*/ 0 w 1817688"/>
                <a:gd name="connsiteY3" fmla="*/ 2091522 h 2091522"/>
                <a:gd name="connsiteX4" fmla="*/ 0 w 1817688"/>
                <a:gd name="connsiteY4" fmla="*/ 0 h 2091522"/>
                <a:gd name="connsiteX0" fmla="*/ 0 w 1817688"/>
                <a:gd name="connsiteY0" fmla="*/ 104775 h 2196297"/>
                <a:gd name="connsiteX1" fmla="*/ 1817688 w 1817688"/>
                <a:gd name="connsiteY1" fmla="*/ 0 h 2196297"/>
                <a:gd name="connsiteX2" fmla="*/ 1817688 w 1817688"/>
                <a:gd name="connsiteY2" fmla="*/ 2196297 h 2196297"/>
                <a:gd name="connsiteX3" fmla="*/ 0 w 1817688"/>
                <a:gd name="connsiteY3" fmla="*/ 2196297 h 2196297"/>
                <a:gd name="connsiteX4" fmla="*/ 0 w 1817688"/>
                <a:gd name="connsiteY4" fmla="*/ 104775 h 2196297"/>
                <a:gd name="connsiteX0" fmla="*/ 0 w 1817688"/>
                <a:gd name="connsiteY0" fmla="*/ 104775 h 2315360"/>
                <a:gd name="connsiteX1" fmla="*/ 1817688 w 1817688"/>
                <a:gd name="connsiteY1" fmla="*/ 0 h 2315360"/>
                <a:gd name="connsiteX2" fmla="*/ 1812926 w 1817688"/>
                <a:gd name="connsiteY2" fmla="*/ 2315360 h 2315360"/>
                <a:gd name="connsiteX3" fmla="*/ 0 w 1817688"/>
                <a:gd name="connsiteY3" fmla="*/ 2196297 h 2315360"/>
                <a:gd name="connsiteX4" fmla="*/ 0 w 1817688"/>
                <a:gd name="connsiteY4" fmla="*/ 104775 h 231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7688" h="2315360">
                  <a:moveTo>
                    <a:pt x="0" y="104775"/>
                  </a:moveTo>
                  <a:lnTo>
                    <a:pt x="1817688" y="0"/>
                  </a:lnTo>
                  <a:cubicBezTo>
                    <a:pt x="1816101" y="771787"/>
                    <a:pt x="1814513" y="1543573"/>
                    <a:pt x="1812926" y="2315360"/>
                  </a:cubicBezTo>
                  <a:lnTo>
                    <a:pt x="0" y="2196297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61806862-852C-4945-A3B3-490C4FF61CAF}"/>
                </a:ext>
              </a:extLst>
            </p:cNvPr>
            <p:cNvSpPr/>
            <p:nvPr/>
          </p:nvSpPr>
          <p:spPr>
            <a:xfrm flipH="1">
              <a:off x="3017688" y="3108312"/>
              <a:ext cx="929106" cy="1291094"/>
            </a:xfrm>
            <a:custGeom>
              <a:avLst/>
              <a:gdLst>
                <a:gd name="connsiteX0" fmla="*/ 1 w 1810383"/>
                <a:gd name="connsiteY0" fmla="*/ 2171904 h 2535143"/>
                <a:gd name="connsiteX1" fmla="*/ 1810383 w 1810383"/>
                <a:gd name="connsiteY1" fmla="*/ 2297248 h 2535143"/>
                <a:gd name="connsiteX2" fmla="*/ 1810383 w 1810383"/>
                <a:gd name="connsiteY2" fmla="*/ 2535143 h 2535143"/>
                <a:gd name="connsiteX3" fmla="*/ 1 w 1810383"/>
                <a:gd name="connsiteY3" fmla="*/ 2379185 h 2535143"/>
                <a:gd name="connsiteX4" fmla="*/ 1 w 1810383"/>
                <a:gd name="connsiteY4" fmla="*/ 1837489 h 2535143"/>
                <a:gd name="connsiteX5" fmla="*/ 1810383 w 1810383"/>
                <a:gd name="connsiteY5" fmla="*/ 1914489 h 2535143"/>
                <a:gd name="connsiteX6" fmla="*/ 1810383 w 1810383"/>
                <a:gd name="connsiteY6" fmla="*/ 2152182 h 2535143"/>
                <a:gd name="connsiteX7" fmla="*/ 1 w 1810383"/>
                <a:gd name="connsiteY7" fmla="*/ 2044770 h 2535143"/>
                <a:gd name="connsiteX8" fmla="*/ 0 w 1810383"/>
                <a:gd name="connsiteY8" fmla="*/ 1503073 h 2535143"/>
                <a:gd name="connsiteX9" fmla="*/ 1810383 w 1810383"/>
                <a:gd name="connsiteY9" fmla="*/ 1536060 h 2535143"/>
                <a:gd name="connsiteX10" fmla="*/ 1810383 w 1810383"/>
                <a:gd name="connsiteY10" fmla="*/ 1769219 h 2535143"/>
                <a:gd name="connsiteX11" fmla="*/ 0 w 1810383"/>
                <a:gd name="connsiteY11" fmla="*/ 1710354 h 2535143"/>
                <a:gd name="connsiteX12" fmla="*/ 1810383 w 1810383"/>
                <a:gd name="connsiteY12" fmla="*/ 1148886 h 2535143"/>
                <a:gd name="connsiteX13" fmla="*/ 1810383 w 1810383"/>
                <a:gd name="connsiteY13" fmla="*/ 1386257 h 2535143"/>
                <a:gd name="connsiteX14" fmla="*/ 1 w 1810383"/>
                <a:gd name="connsiteY14" fmla="*/ 1375939 h 2535143"/>
                <a:gd name="connsiteX15" fmla="*/ 1 w 1810383"/>
                <a:gd name="connsiteY15" fmla="*/ 1168658 h 2535143"/>
                <a:gd name="connsiteX16" fmla="*/ 1810383 w 1810383"/>
                <a:gd name="connsiteY16" fmla="*/ 765925 h 2535143"/>
                <a:gd name="connsiteX17" fmla="*/ 1810383 w 1810383"/>
                <a:gd name="connsiteY17" fmla="*/ 1003456 h 2535143"/>
                <a:gd name="connsiteX18" fmla="*/ 1 w 1810383"/>
                <a:gd name="connsiteY18" fmla="*/ 1041525 h 2535143"/>
                <a:gd name="connsiteX19" fmla="*/ 1 w 1810383"/>
                <a:gd name="connsiteY19" fmla="*/ 834244 h 2535143"/>
                <a:gd name="connsiteX20" fmla="*/ 1810383 w 1810383"/>
                <a:gd name="connsiteY20" fmla="*/ 382962 h 2535143"/>
                <a:gd name="connsiteX21" fmla="*/ 1810383 w 1810383"/>
                <a:gd name="connsiteY21" fmla="*/ 620695 h 2535143"/>
                <a:gd name="connsiteX22" fmla="*/ 1 w 1810383"/>
                <a:gd name="connsiteY22" fmla="*/ 707109 h 2535143"/>
                <a:gd name="connsiteX23" fmla="*/ 1 w 1810383"/>
                <a:gd name="connsiteY23" fmla="*/ 499828 h 2535143"/>
                <a:gd name="connsiteX24" fmla="*/ 1810383 w 1810383"/>
                <a:gd name="connsiteY24" fmla="*/ 0 h 2535143"/>
                <a:gd name="connsiteX25" fmla="*/ 1810383 w 1810383"/>
                <a:gd name="connsiteY25" fmla="*/ 237934 h 2535143"/>
                <a:gd name="connsiteX26" fmla="*/ 1 w 1810383"/>
                <a:gd name="connsiteY26" fmla="*/ 372693 h 2535143"/>
                <a:gd name="connsiteX27" fmla="*/ 1 w 1810383"/>
                <a:gd name="connsiteY27" fmla="*/ 165412 h 253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10383" h="2535143">
                  <a:moveTo>
                    <a:pt x="1" y="2171904"/>
                  </a:moveTo>
                  <a:lnTo>
                    <a:pt x="1810383" y="2297248"/>
                  </a:lnTo>
                  <a:lnTo>
                    <a:pt x="1810383" y="2535143"/>
                  </a:lnTo>
                  <a:lnTo>
                    <a:pt x="1" y="2379185"/>
                  </a:lnTo>
                  <a:close/>
                  <a:moveTo>
                    <a:pt x="1" y="1837489"/>
                  </a:moveTo>
                  <a:lnTo>
                    <a:pt x="1810383" y="1914489"/>
                  </a:lnTo>
                  <a:lnTo>
                    <a:pt x="1810383" y="2152182"/>
                  </a:lnTo>
                  <a:lnTo>
                    <a:pt x="1" y="2044770"/>
                  </a:lnTo>
                  <a:close/>
                  <a:moveTo>
                    <a:pt x="0" y="1503073"/>
                  </a:moveTo>
                  <a:lnTo>
                    <a:pt x="1810383" y="1536060"/>
                  </a:lnTo>
                  <a:lnTo>
                    <a:pt x="1810383" y="1769219"/>
                  </a:lnTo>
                  <a:lnTo>
                    <a:pt x="0" y="1710354"/>
                  </a:lnTo>
                  <a:close/>
                  <a:moveTo>
                    <a:pt x="1810383" y="1148886"/>
                  </a:moveTo>
                  <a:lnTo>
                    <a:pt x="1810383" y="1386257"/>
                  </a:lnTo>
                  <a:lnTo>
                    <a:pt x="1" y="1375939"/>
                  </a:lnTo>
                  <a:lnTo>
                    <a:pt x="1" y="1168658"/>
                  </a:lnTo>
                  <a:close/>
                  <a:moveTo>
                    <a:pt x="1810383" y="765925"/>
                  </a:moveTo>
                  <a:lnTo>
                    <a:pt x="1810383" y="1003456"/>
                  </a:lnTo>
                  <a:lnTo>
                    <a:pt x="1" y="1041525"/>
                  </a:lnTo>
                  <a:lnTo>
                    <a:pt x="1" y="834244"/>
                  </a:lnTo>
                  <a:close/>
                  <a:moveTo>
                    <a:pt x="1810383" y="382962"/>
                  </a:moveTo>
                  <a:lnTo>
                    <a:pt x="1810383" y="620695"/>
                  </a:lnTo>
                  <a:lnTo>
                    <a:pt x="1" y="707109"/>
                  </a:lnTo>
                  <a:lnTo>
                    <a:pt x="1" y="499828"/>
                  </a:lnTo>
                  <a:close/>
                  <a:moveTo>
                    <a:pt x="1810383" y="0"/>
                  </a:moveTo>
                  <a:lnTo>
                    <a:pt x="1810383" y="237934"/>
                  </a:lnTo>
                  <a:lnTo>
                    <a:pt x="1" y="372693"/>
                  </a:lnTo>
                  <a:lnTo>
                    <a:pt x="1" y="165412"/>
                  </a:lnTo>
                  <a:close/>
                </a:path>
              </a:pathLst>
            </a:custGeom>
            <a:pattFill prst="dkVert">
              <a:fgClr>
                <a:schemeClr val="accent2">
                  <a:lumMod val="75000"/>
                </a:schemeClr>
              </a:fgClr>
              <a:bgClr>
                <a:schemeClr val="accent2">
                  <a:lumMod val="60000"/>
                  <a:lumOff val="4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8" name="正方形/長方形 697">
              <a:extLst>
                <a:ext uri="{FF2B5EF4-FFF2-40B4-BE49-F238E27FC236}">
                  <a16:creationId xmlns:a16="http://schemas.microsoft.com/office/drawing/2014/main" id="{FBC10738-8013-44BF-86C6-713EA0D7645D}"/>
                </a:ext>
              </a:extLst>
            </p:cNvPr>
            <p:cNvSpPr/>
            <p:nvPr/>
          </p:nvSpPr>
          <p:spPr>
            <a:xfrm>
              <a:off x="1936981" y="3136960"/>
              <a:ext cx="1084862" cy="986586"/>
            </a:xfrm>
            <a:prstGeom prst="rect">
              <a:avLst/>
            </a:prstGeom>
            <a:solidFill>
              <a:srgbClr val="00B0F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正方形/長方形 698">
              <a:extLst>
                <a:ext uri="{FF2B5EF4-FFF2-40B4-BE49-F238E27FC236}">
                  <a16:creationId xmlns:a16="http://schemas.microsoft.com/office/drawing/2014/main" id="{BB11E77D-B597-40A5-A064-2FE7065D9402}"/>
                </a:ext>
              </a:extLst>
            </p:cNvPr>
            <p:cNvSpPr/>
            <p:nvPr/>
          </p:nvSpPr>
          <p:spPr>
            <a:xfrm>
              <a:off x="1936981" y="4179521"/>
              <a:ext cx="1084103" cy="222142"/>
            </a:xfrm>
            <a:prstGeom prst="rect">
              <a:avLst/>
            </a:prstGeom>
            <a:pattFill prst="dkVert">
              <a:fgClr>
                <a:schemeClr val="accent4">
                  <a:lumMod val="60000"/>
                  <a:lumOff val="40000"/>
                </a:schemeClr>
              </a:fgClr>
              <a:bgClr>
                <a:schemeClr val="accent2">
                  <a:lumMod val="60000"/>
                  <a:lumOff val="4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0" name="正方形/長方形 127">
              <a:extLst>
                <a:ext uri="{FF2B5EF4-FFF2-40B4-BE49-F238E27FC236}">
                  <a16:creationId xmlns:a16="http://schemas.microsoft.com/office/drawing/2014/main" id="{A3C9AD52-4384-46FB-B2EB-9341DC400B5C}"/>
                </a:ext>
              </a:extLst>
            </p:cNvPr>
            <p:cNvSpPr/>
            <p:nvPr/>
          </p:nvSpPr>
          <p:spPr>
            <a:xfrm>
              <a:off x="1007875" y="3154961"/>
              <a:ext cx="929612" cy="1179164"/>
            </a:xfrm>
            <a:custGeom>
              <a:avLst/>
              <a:gdLst>
                <a:gd name="connsiteX0" fmla="*/ 0 w 1817688"/>
                <a:gd name="connsiteY0" fmla="*/ 0 h 2091522"/>
                <a:gd name="connsiteX1" fmla="*/ 1817688 w 1817688"/>
                <a:gd name="connsiteY1" fmla="*/ 0 h 2091522"/>
                <a:gd name="connsiteX2" fmla="*/ 1817688 w 1817688"/>
                <a:gd name="connsiteY2" fmla="*/ 2091522 h 2091522"/>
                <a:gd name="connsiteX3" fmla="*/ 0 w 1817688"/>
                <a:gd name="connsiteY3" fmla="*/ 2091522 h 2091522"/>
                <a:gd name="connsiteX4" fmla="*/ 0 w 1817688"/>
                <a:gd name="connsiteY4" fmla="*/ 0 h 2091522"/>
                <a:gd name="connsiteX0" fmla="*/ 0 w 1817688"/>
                <a:gd name="connsiteY0" fmla="*/ 104775 h 2196297"/>
                <a:gd name="connsiteX1" fmla="*/ 1817688 w 1817688"/>
                <a:gd name="connsiteY1" fmla="*/ 0 h 2196297"/>
                <a:gd name="connsiteX2" fmla="*/ 1817688 w 1817688"/>
                <a:gd name="connsiteY2" fmla="*/ 2196297 h 2196297"/>
                <a:gd name="connsiteX3" fmla="*/ 0 w 1817688"/>
                <a:gd name="connsiteY3" fmla="*/ 2196297 h 2196297"/>
                <a:gd name="connsiteX4" fmla="*/ 0 w 1817688"/>
                <a:gd name="connsiteY4" fmla="*/ 104775 h 2196297"/>
                <a:gd name="connsiteX0" fmla="*/ 0 w 1817688"/>
                <a:gd name="connsiteY0" fmla="*/ 104775 h 2315360"/>
                <a:gd name="connsiteX1" fmla="*/ 1817688 w 1817688"/>
                <a:gd name="connsiteY1" fmla="*/ 0 h 2315360"/>
                <a:gd name="connsiteX2" fmla="*/ 1812926 w 1817688"/>
                <a:gd name="connsiteY2" fmla="*/ 2315360 h 2315360"/>
                <a:gd name="connsiteX3" fmla="*/ 0 w 1817688"/>
                <a:gd name="connsiteY3" fmla="*/ 2196297 h 2315360"/>
                <a:gd name="connsiteX4" fmla="*/ 0 w 1817688"/>
                <a:gd name="connsiteY4" fmla="*/ 104775 h 2315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7688" h="2315360">
                  <a:moveTo>
                    <a:pt x="0" y="104775"/>
                  </a:moveTo>
                  <a:lnTo>
                    <a:pt x="1817688" y="0"/>
                  </a:lnTo>
                  <a:cubicBezTo>
                    <a:pt x="1816101" y="771787"/>
                    <a:pt x="1814513" y="1543573"/>
                    <a:pt x="1812926" y="2315360"/>
                  </a:cubicBezTo>
                  <a:lnTo>
                    <a:pt x="0" y="2196297"/>
                  </a:lnTo>
                  <a:lnTo>
                    <a:pt x="0" y="104775"/>
                  </a:lnTo>
                  <a:close/>
                </a:path>
              </a:pathLst>
            </a:custGeom>
            <a:solidFill>
              <a:srgbClr val="0070C0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02AB4CF5-EAFD-42A4-8535-167D335F7BC7}"/>
                </a:ext>
              </a:extLst>
            </p:cNvPr>
            <p:cNvSpPr/>
            <p:nvPr/>
          </p:nvSpPr>
          <p:spPr>
            <a:xfrm>
              <a:off x="1007875" y="3108312"/>
              <a:ext cx="929105" cy="1291094"/>
            </a:xfrm>
            <a:custGeom>
              <a:avLst/>
              <a:gdLst>
                <a:gd name="connsiteX0" fmla="*/ 1 w 1810383"/>
                <a:gd name="connsiteY0" fmla="*/ 2171904 h 2535143"/>
                <a:gd name="connsiteX1" fmla="*/ 1810383 w 1810383"/>
                <a:gd name="connsiteY1" fmla="*/ 2297248 h 2535143"/>
                <a:gd name="connsiteX2" fmla="*/ 1810383 w 1810383"/>
                <a:gd name="connsiteY2" fmla="*/ 2535143 h 2535143"/>
                <a:gd name="connsiteX3" fmla="*/ 1 w 1810383"/>
                <a:gd name="connsiteY3" fmla="*/ 2379185 h 2535143"/>
                <a:gd name="connsiteX4" fmla="*/ 1 w 1810383"/>
                <a:gd name="connsiteY4" fmla="*/ 1837489 h 2535143"/>
                <a:gd name="connsiteX5" fmla="*/ 1810383 w 1810383"/>
                <a:gd name="connsiteY5" fmla="*/ 1914489 h 2535143"/>
                <a:gd name="connsiteX6" fmla="*/ 1810383 w 1810383"/>
                <a:gd name="connsiteY6" fmla="*/ 2152182 h 2535143"/>
                <a:gd name="connsiteX7" fmla="*/ 1 w 1810383"/>
                <a:gd name="connsiteY7" fmla="*/ 2044770 h 2535143"/>
                <a:gd name="connsiteX8" fmla="*/ 0 w 1810383"/>
                <a:gd name="connsiteY8" fmla="*/ 1503073 h 2535143"/>
                <a:gd name="connsiteX9" fmla="*/ 1810383 w 1810383"/>
                <a:gd name="connsiteY9" fmla="*/ 1536060 h 2535143"/>
                <a:gd name="connsiteX10" fmla="*/ 1810383 w 1810383"/>
                <a:gd name="connsiteY10" fmla="*/ 1769219 h 2535143"/>
                <a:gd name="connsiteX11" fmla="*/ 0 w 1810383"/>
                <a:gd name="connsiteY11" fmla="*/ 1710354 h 2535143"/>
                <a:gd name="connsiteX12" fmla="*/ 1810383 w 1810383"/>
                <a:gd name="connsiteY12" fmla="*/ 1148886 h 2535143"/>
                <a:gd name="connsiteX13" fmla="*/ 1810383 w 1810383"/>
                <a:gd name="connsiteY13" fmla="*/ 1386257 h 2535143"/>
                <a:gd name="connsiteX14" fmla="*/ 1 w 1810383"/>
                <a:gd name="connsiteY14" fmla="*/ 1375939 h 2535143"/>
                <a:gd name="connsiteX15" fmla="*/ 1 w 1810383"/>
                <a:gd name="connsiteY15" fmla="*/ 1168658 h 2535143"/>
                <a:gd name="connsiteX16" fmla="*/ 1810383 w 1810383"/>
                <a:gd name="connsiteY16" fmla="*/ 765925 h 2535143"/>
                <a:gd name="connsiteX17" fmla="*/ 1810383 w 1810383"/>
                <a:gd name="connsiteY17" fmla="*/ 1003456 h 2535143"/>
                <a:gd name="connsiteX18" fmla="*/ 1 w 1810383"/>
                <a:gd name="connsiteY18" fmla="*/ 1041525 h 2535143"/>
                <a:gd name="connsiteX19" fmla="*/ 1 w 1810383"/>
                <a:gd name="connsiteY19" fmla="*/ 834244 h 2535143"/>
                <a:gd name="connsiteX20" fmla="*/ 1810383 w 1810383"/>
                <a:gd name="connsiteY20" fmla="*/ 382962 h 2535143"/>
                <a:gd name="connsiteX21" fmla="*/ 1810383 w 1810383"/>
                <a:gd name="connsiteY21" fmla="*/ 620695 h 2535143"/>
                <a:gd name="connsiteX22" fmla="*/ 1 w 1810383"/>
                <a:gd name="connsiteY22" fmla="*/ 707109 h 2535143"/>
                <a:gd name="connsiteX23" fmla="*/ 1 w 1810383"/>
                <a:gd name="connsiteY23" fmla="*/ 499828 h 2535143"/>
                <a:gd name="connsiteX24" fmla="*/ 1810383 w 1810383"/>
                <a:gd name="connsiteY24" fmla="*/ 0 h 2535143"/>
                <a:gd name="connsiteX25" fmla="*/ 1810383 w 1810383"/>
                <a:gd name="connsiteY25" fmla="*/ 237934 h 2535143"/>
                <a:gd name="connsiteX26" fmla="*/ 1 w 1810383"/>
                <a:gd name="connsiteY26" fmla="*/ 372693 h 2535143"/>
                <a:gd name="connsiteX27" fmla="*/ 1 w 1810383"/>
                <a:gd name="connsiteY27" fmla="*/ 165412 h 2535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810383" h="2535143">
                  <a:moveTo>
                    <a:pt x="1" y="2171904"/>
                  </a:moveTo>
                  <a:lnTo>
                    <a:pt x="1810383" y="2297248"/>
                  </a:lnTo>
                  <a:lnTo>
                    <a:pt x="1810383" y="2535143"/>
                  </a:lnTo>
                  <a:lnTo>
                    <a:pt x="1" y="2379185"/>
                  </a:lnTo>
                  <a:close/>
                  <a:moveTo>
                    <a:pt x="1" y="1837489"/>
                  </a:moveTo>
                  <a:lnTo>
                    <a:pt x="1810383" y="1914489"/>
                  </a:lnTo>
                  <a:lnTo>
                    <a:pt x="1810383" y="2152182"/>
                  </a:lnTo>
                  <a:lnTo>
                    <a:pt x="1" y="2044770"/>
                  </a:lnTo>
                  <a:close/>
                  <a:moveTo>
                    <a:pt x="0" y="1503073"/>
                  </a:moveTo>
                  <a:lnTo>
                    <a:pt x="1810383" y="1536060"/>
                  </a:lnTo>
                  <a:lnTo>
                    <a:pt x="1810383" y="1769219"/>
                  </a:lnTo>
                  <a:lnTo>
                    <a:pt x="0" y="1710354"/>
                  </a:lnTo>
                  <a:close/>
                  <a:moveTo>
                    <a:pt x="1810383" y="1148886"/>
                  </a:moveTo>
                  <a:lnTo>
                    <a:pt x="1810383" y="1386257"/>
                  </a:lnTo>
                  <a:lnTo>
                    <a:pt x="1" y="1375939"/>
                  </a:lnTo>
                  <a:lnTo>
                    <a:pt x="1" y="1168658"/>
                  </a:lnTo>
                  <a:close/>
                  <a:moveTo>
                    <a:pt x="1810383" y="765925"/>
                  </a:moveTo>
                  <a:lnTo>
                    <a:pt x="1810383" y="1003456"/>
                  </a:lnTo>
                  <a:lnTo>
                    <a:pt x="1" y="1041525"/>
                  </a:lnTo>
                  <a:lnTo>
                    <a:pt x="1" y="834244"/>
                  </a:lnTo>
                  <a:close/>
                  <a:moveTo>
                    <a:pt x="1810383" y="382962"/>
                  </a:moveTo>
                  <a:lnTo>
                    <a:pt x="1810383" y="620695"/>
                  </a:lnTo>
                  <a:lnTo>
                    <a:pt x="1" y="707109"/>
                  </a:lnTo>
                  <a:lnTo>
                    <a:pt x="1" y="499828"/>
                  </a:lnTo>
                  <a:close/>
                  <a:moveTo>
                    <a:pt x="1810383" y="0"/>
                  </a:moveTo>
                  <a:lnTo>
                    <a:pt x="1810383" y="237934"/>
                  </a:lnTo>
                  <a:lnTo>
                    <a:pt x="1" y="372693"/>
                  </a:lnTo>
                  <a:lnTo>
                    <a:pt x="1" y="165412"/>
                  </a:lnTo>
                  <a:close/>
                </a:path>
              </a:pathLst>
            </a:custGeom>
            <a:pattFill prst="dkVert">
              <a:fgClr>
                <a:schemeClr val="accent2">
                  <a:lumMod val="75000"/>
                </a:schemeClr>
              </a:fgClr>
              <a:bgClr>
                <a:schemeClr val="accent2">
                  <a:lumMod val="60000"/>
                  <a:lumOff val="4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02" name="グループ化 701">
              <a:extLst>
                <a:ext uri="{FF2B5EF4-FFF2-40B4-BE49-F238E27FC236}">
                  <a16:creationId xmlns:a16="http://schemas.microsoft.com/office/drawing/2014/main" id="{DD246756-0D8A-4FAA-B1B0-943965DD8A57}"/>
                </a:ext>
              </a:extLst>
            </p:cNvPr>
            <p:cNvGrpSpPr/>
            <p:nvPr/>
          </p:nvGrpSpPr>
          <p:grpSpPr>
            <a:xfrm>
              <a:off x="2051957" y="4246112"/>
              <a:ext cx="848406" cy="164052"/>
              <a:chOff x="2240537" y="4207352"/>
              <a:chExt cx="471240" cy="199773"/>
            </a:xfrm>
          </p:grpSpPr>
          <p:sp>
            <p:nvSpPr>
              <p:cNvPr id="704" name="正方形/長方形 703">
                <a:extLst>
                  <a:ext uri="{FF2B5EF4-FFF2-40B4-BE49-F238E27FC236}">
                    <a16:creationId xmlns:a16="http://schemas.microsoft.com/office/drawing/2014/main" id="{0D9000A2-573F-4523-8F97-BDF2C28BA576}"/>
                  </a:ext>
                </a:extLst>
              </p:cNvPr>
              <p:cNvSpPr/>
              <p:nvPr/>
            </p:nvSpPr>
            <p:spPr>
              <a:xfrm>
                <a:off x="2258104" y="4235871"/>
                <a:ext cx="436107" cy="163604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正方形/長方形 704">
                <a:extLst>
                  <a:ext uri="{FF2B5EF4-FFF2-40B4-BE49-F238E27FC236}">
                    <a16:creationId xmlns:a16="http://schemas.microsoft.com/office/drawing/2014/main" id="{2A6BF711-C8F3-4F00-90E2-07166E654702}"/>
                  </a:ext>
                </a:extLst>
              </p:cNvPr>
              <p:cNvSpPr/>
              <p:nvPr/>
            </p:nvSpPr>
            <p:spPr>
              <a:xfrm>
                <a:off x="2314194" y="4236284"/>
                <a:ext cx="25395" cy="17084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6" name="正方形/長方形 705">
                <a:extLst>
                  <a:ext uri="{FF2B5EF4-FFF2-40B4-BE49-F238E27FC236}">
                    <a16:creationId xmlns:a16="http://schemas.microsoft.com/office/drawing/2014/main" id="{1561BE5F-CE01-4CC1-A9BC-33CE4754F544}"/>
                  </a:ext>
                </a:extLst>
              </p:cNvPr>
              <p:cNvSpPr/>
              <p:nvPr/>
            </p:nvSpPr>
            <p:spPr>
              <a:xfrm>
                <a:off x="2617102" y="4236284"/>
                <a:ext cx="25395" cy="170841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7" name="正方形/長方形 706">
                <a:extLst>
                  <a:ext uri="{FF2B5EF4-FFF2-40B4-BE49-F238E27FC236}">
                    <a16:creationId xmlns:a16="http://schemas.microsoft.com/office/drawing/2014/main" id="{630D21B2-EE94-4B54-B85D-5F9365BDD0BC}"/>
                  </a:ext>
                </a:extLst>
              </p:cNvPr>
              <p:cNvSpPr/>
              <p:nvPr/>
            </p:nvSpPr>
            <p:spPr>
              <a:xfrm flipV="1">
                <a:off x="2240537" y="4207352"/>
                <a:ext cx="471240" cy="49786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3" name="フリーフォーム: 図形 702">
              <a:extLst>
                <a:ext uri="{FF2B5EF4-FFF2-40B4-BE49-F238E27FC236}">
                  <a16:creationId xmlns:a16="http://schemas.microsoft.com/office/drawing/2014/main" id="{196B02E5-341F-42CA-8050-0EF2ED6598CB}"/>
                </a:ext>
              </a:extLst>
            </p:cNvPr>
            <p:cNvSpPr/>
            <p:nvPr/>
          </p:nvSpPr>
          <p:spPr>
            <a:xfrm>
              <a:off x="1936981" y="3104620"/>
              <a:ext cx="1078351" cy="1099909"/>
            </a:xfrm>
            <a:custGeom>
              <a:avLst/>
              <a:gdLst>
                <a:gd name="connsiteX0" fmla="*/ 0 w 1078351"/>
                <a:gd name="connsiteY0" fmla="*/ 977210 h 1099909"/>
                <a:gd name="connsiteX1" fmla="*/ 1078351 w 1078351"/>
                <a:gd name="connsiteY1" fmla="*/ 977210 h 1099909"/>
                <a:gd name="connsiteX2" fmla="*/ 1078351 w 1078351"/>
                <a:gd name="connsiteY2" fmla="*/ 1099909 h 1099909"/>
                <a:gd name="connsiteX3" fmla="*/ 0 w 1078351"/>
                <a:gd name="connsiteY3" fmla="*/ 1099909 h 1099909"/>
                <a:gd name="connsiteX4" fmla="*/ 0 w 1078351"/>
                <a:gd name="connsiteY4" fmla="*/ 785601 h 1099909"/>
                <a:gd name="connsiteX5" fmla="*/ 1078351 w 1078351"/>
                <a:gd name="connsiteY5" fmla="*/ 785601 h 1099909"/>
                <a:gd name="connsiteX6" fmla="*/ 1078351 w 1078351"/>
                <a:gd name="connsiteY6" fmla="*/ 908300 h 1099909"/>
                <a:gd name="connsiteX7" fmla="*/ 0 w 1078351"/>
                <a:gd name="connsiteY7" fmla="*/ 908300 h 1099909"/>
                <a:gd name="connsiteX8" fmla="*/ 0 w 1078351"/>
                <a:gd name="connsiteY8" fmla="*/ 588331 h 1099909"/>
                <a:gd name="connsiteX9" fmla="*/ 1078351 w 1078351"/>
                <a:gd name="connsiteY9" fmla="*/ 588331 h 1099909"/>
                <a:gd name="connsiteX10" fmla="*/ 1078351 w 1078351"/>
                <a:gd name="connsiteY10" fmla="*/ 711030 h 1099909"/>
                <a:gd name="connsiteX11" fmla="*/ 0 w 1078351"/>
                <a:gd name="connsiteY11" fmla="*/ 711030 h 1099909"/>
                <a:gd name="connsiteX12" fmla="*/ 0 w 1078351"/>
                <a:gd name="connsiteY12" fmla="*/ 394296 h 1099909"/>
                <a:gd name="connsiteX13" fmla="*/ 1078351 w 1078351"/>
                <a:gd name="connsiteY13" fmla="*/ 394296 h 1099909"/>
                <a:gd name="connsiteX14" fmla="*/ 1078351 w 1078351"/>
                <a:gd name="connsiteY14" fmla="*/ 516995 h 1099909"/>
                <a:gd name="connsiteX15" fmla="*/ 0 w 1078351"/>
                <a:gd name="connsiteY15" fmla="*/ 516995 h 1099909"/>
                <a:gd name="connsiteX16" fmla="*/ 0 w 1078351"/>
                <a:gd name="connsiteY16" fmla="*/ 197027 h 1099909"/>
                <a:gd name="connsiteX17" fmla="*/ 1078351 w 1078351"/>
                <a:gd name="connsiteY17" fmla="*/ 197027 h 1099909"/>
                <a:gd name="connsiteX18" fmla="*/ 1078351 w 1078351"/>
                <a:gd name="connsiteY18" fmla="*/ 319726 h 1099909"/>
                <a:gd name="connsiteX19" fmla="*/ 0 w 1078351"/>
                <a:gd name="connsiteY19" fmla="*/ 319726 h 1099909"/>
                <a:gd name="connsiteX20" fmla="*/ 0 w 1078351"/>
                <a:gd name="connsiteY20" fmla="*/ 0 h 1099909"/>
                <a:gd name="connsiteX21" fmla="*/ 1078351 w 1078351"/>
                <a:gd name="connsiteY21" fmla="*/ 0 h 1099909"/>
                <a:gd name="connsiteX22" fmla="*/ 1078351 w 1078351"/>
                <a:gd name="connsiteY22" fmla="*/ 122699 h 1099909"/>
                <a:gd name="connsiteX23" fmla="*/ 0 w 1078351"/>
                <a:gd name="connsiteY23" fmla="*/ 122699 h 1099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78351" h="1099909">
                  <a:moveTo>
                    <a:pt x="0" y="977210"/>
                  </a:moveTo>
                  <a:lnTo>
                    <a:pt x="1078351" y="977210"/>
                  </a:lnTo>
                  <a:lnTo>
                    <a:pt x="1078351" y="1099909"/>
                  </a:lnTo>
                  <a:lnTo>
                    <a:pt x="0" y="1099909"/>
                  </a:lnTo>
                  <a:close/>
                  <a:moveTo>
                    <a:pt x="0" y="785601"/>
                  </a:moveTo>
                  <a:lnTo>
                    <a:pt x="1078351" y="785601"/>
                  </a:lnTo>
                  <a:lnTo>
                    <a:pt x="1078351" y="908300"/>
                  </a:lnTo>
                  <a:lnTo>
                    <a:pt x="0" y="908300"/>
                  </a:lnTo>
                  <a:close/>
                  <a:moveTo>
                    <a:pt x="0" y="588331"/>
                  </a:moveTo>
                  <a:lnTo>
                    <a:pt x="1078351" y="588331"/>
                  </a:lnTo>
                  <a:lnTo>
                    <a:pt x="1078351" y="711030"/>
                  </a:lnTo>
                  <a:lnTo>
                    <a:pt x="0" y="711030"/>
                  </a:lnTo>
                  <a:close/>
                  <a:moveTo>
                    <a:pt x="0" y="394296"/>
                  </a:moveTo>
                  <a:lnTo>
                    <a:pt x="1078351" y="394296"/>
                  </a:lnTo>
                  <a:lnTo>
                    <a:pt x="1078351" y="516995"/>
                  </a:lnTo>
                  <a:lnTo>
                    <a:pt x="0" y="516995"/>
                  </a:lnTo>
                  <a:close/>
                  <a:moveTo>
                    <a:pt x="0" y="197027"/>
                  </a:moveTo>
                  <a:lnTo>
                    <a:pt x="1078351" y="197027"/>
                  </a:lnTo>
                  <a:lnTo>
                    <a:pt x="1078351" y="319726"/>
                  </a:lnTo>
                  <a:lnTo>
                    <a:pt x="0" y="319726"/>
                  </a:lnTo>
                  <a:close/>
                  <a:moveTo>
                    <a:pt x="0" y="0"/>
                  </a:moveTo>
                  <a:lnTo>
                    <a:pt x="1078351" y="0"/>
                  </a:lnTo>
                  <a:lnTo>
                    <a:pt x="1078351" y="122699"/>
                  </a:lnTo>
                  <a:lnTo>
                    <a:pt x="0" y="122699"/>
                  </a:lnTo>
                  <a:close/>
                </a:path>
              </a:pathLst>
            </a:custGeom>
            <a:pattFill prst="dkVert">
              <a:fgClr>
                <a:schemeClr val="accent2">
                  <a:lumMod val="60000"/>
                  <a:lumOff val="40000"/>
                </a:schemeClr>
              </a:fgClr>
              <a:bgClr>
                <a:schemeClr val="accent2">
                  <a:lumMod val="75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4570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pptxi03_マンションのイラスト</dc:title>
  <dc:subject>pptxi03_マンションのイラスト</dc:subject>
  <dc:creator>でじけろお</dc:creator>
  <cp:revision>1</cp:revision>
  <dcterms:created xsi:type="dcterms:W3CDTF">2018-05-20T00:31:01Z</dcterms:created>
  <dcterms:modified xsi:type="dcterms:W3CDTF">2021-08-08T12:30:14Z</dcterms:modified>
  <cp:version>1</cp:version>
</cp:coreProperties>
</file>